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my Tra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4719"/>
  </p:normalViewPr>
  <p:slideViewPr>
    <p:cSldViewPr snapToGrid="0">
      <p:cViewPr varScale="1">
        <p:scale>
          <a:sx n="154" d="100"/>
          <a:sy n="154" d="100"/>
        </p:scale>
        <p:origin x="34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10-07T10:01:34.597" idx="1">
    <p:pos x="1736" y="261"/>
    <p:text>Worker = 60K/year
-&gt; 165/jour
-&gt; 20e/working hours (assuming 8 hours/day)</p:text>
  </p:cm>
  <p:cm authorId="0" dt="2020-10-07T10:01:34.597" idx="2">
    <p:pos x="1736" y="261"/>
    <p:text>12h productivity per day = 12*20e*365 = 87K/year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9dd252bdeb_2_5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6" name="Google Shape;576;g9dd252bdeb_2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9e5307aa55_11_4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GB"/>
              <a:t>Poor organisation:</a:t>
            </a:r>
            <a:endParaRPr/>
          </a:p>
          <a:p>
            <a:pPr marL="0" lvl="0" indent="0" algn="l" rtl="0">
              <a:lnSpc>
                <a:spcPct val="100000"/>
              </a:lnSpc>
              <a:spcBef>
                <a:spcPts val="0"/>
              </a:spcBef>
              <a:spcAft>
                <a:spcPts val="0"/>
              </a:spcAft>
              <a:buClr>
                <a:schemeClr val="dk1"/>
              </a:buClr>
              <a:buSzPts val="1100"/>
              <a:buFont typeface="Arial"/>
              <a:buNone/>
            </a:pPr>
            <a:r>
              <a:rPr lang="en-GB"/>
              <a:t>Decision-making and procurement processes do not have the speed and scale required.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Inadequate communication:</a:t>
            </a:r>
            <a:endParaRPr/>
          </a:p>
          <a:p>
            <a:pPr marL="0" lvl="0" indent="0" algn="l" rtl="0">
              <a:lnSpc>
                <a:spcPct val="100000"/>
              </a:lnSpc>
              <a:spcBef>
                <a:spcPts val="0"/>
              </a:spcBef>
              <a:spcAft>
                <a:spcPts val="0"/>
              </a:spcAft>
              <a:buClr>
                <a:schemeClr val="dk1"/>
              </a:buClr>
              <a:buSzPts val="1100"/>
              <a:buFont typeface="Arial"/>
              <a:buNone/>
            </a:pPr>
            <a:r>
              <a:rPr lang="en-GB"/>
              <a:t>Inconsistencies in reporting mean not have a common understanding of how the project is faring at any given time.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Flawed performance management:</a:t>
            </a:r>
            <a:endParaRPr/>
          </a:p>
          <a:p>
            <a:pPr marL="0" lvl="0" indent="0" algn="l" rtl="0">
              <a:lnSpc>
                <a:spcPct val="100000"/>
              </a:lnSpc>
              <a:spcBef>
                <a:spcPts val="0"/>
              </a:spcBef>
              <a:spcAft>
                <a:spcPts val="0"/>
              </a:spcAft>
              <a:buClr>
                <a:schemeClr val="dk1"/>
              </a:buClr>
              <a:buSzPts val="1100"/>
              <a:buFont typeface="Arial"/>
              <a:buNone/>
            </a:pPr>
            <a:r>
              <a:rPr lang="en-GB"/>
              <a:t>Unresolved issues stack up because of lack of communication and accountability.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Missed connections:</a:t>
            </a:r>
            <a:endParaRPr/>
          </a:p>
          <a:p>
            <a:pPr marL="0" lvl="0" indent="0" algn="l" rtl="0">
              <a:lnSpc>
                <a:spcPct val="100000"/>
              </a:lnSpc>
              <a:spcBef>
                <a:spcPts val="0"/>
              </a:spcBef>
              <a:spcAft>
                <a:spcPts val="0"/>
              </a:spcAft>
              <a:buClr>
                <a:schemeClr val="dk1"/>
              </a:buClr>
              <a:buSzPts val="1100"/>
              <a:buFont typeface="Arial"/>
              <a:buNone/>
            </a:pPr>
            <a:r>
              <a:rPr lang="en-GB"/>
              <a:t>There are different levels of planning, from high-end preparation to day-by-day programs. If the daily work is not finished, schedulers need to know—but often don’t—so that they can update priorities in real time.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Poor short - term planning:</a:t>
            </a:r>
            <a:endParaRPr/>
          </a:p>
          <a:p>
            <a:pPr marL="0" lvl="0" indent="0" algn="l" rtl="0">
              <a:lnSpc>
                <a:spcPct val="100000"/>
              </a:lnSpc>
              <a:spcBef>
                <a:spcPts val="0"/>
              </a:spcBef>
              <a:spcAft>
                <a:spcPts val="0"/>
              </a:spcAft>
              <a:buSzPts val="1400"/>
              <a:buNone/>
            </a:pPr>
            <a:r>
              <a:rPr lang="en-GB"/>
              <a:t>Companies are generally good at understanding what needs to happen in the next two to three months, but not nearly so much at grasping the next week or two. The result is that necessary equipment may not be in place.</a:t>
            </a:r>
            <a:endParaRPr/>
          </a:p>
        </p:txBody>
      </p:sp>
      <p:sp>
        <p:nvSpPr>
          <p:cNvPr id="669" name="Google Shape;669;g9e5307aa55_1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e5307aa55_11_4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GB"/>
              <a:t>Poor organisation:</a:t>
            </a:r>
            <a:endParaRPr/>
          </a:p>
          <a:p>
            <a:pPr marL="0" lvl="0" indent="0" algn="l" rtl="0">
              <a:lnSpc>
                <a:spcPct val="100000"/>
              </a:lnSpc>
              <a:spcBef>
                <a:spcPts val="0"/>
              </a:spcBef>
              <a:spcAft>
                <a:spcPts val="0"/>
              </a:spcAft>
              <a:buClr>
                <a:schemeClr val="dk1"/>
              </a:buClr>
              <a:buSzPts val="1100"/>
              <a:buFont typeface="Arial"/>
              <a:buNone/>
            </a:pPr>
            <a:r>
              <a:rPr lang="en-GB"/>
              <a:t>Decision-making and procurement processes do not have the speed and scale required.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Inadequate communication:</a:t>
            </a:r>
            <a:endParaRPr/>
          </a:p>
          <a:p>
            <a:pPr marL="0" lvl="0" indent="0" algn="l" rtl="0">
              <a:lnSpc>
                <a:spcPct val="100000"/>
              </a:lnSpc>
              <a:spcBef>
                <a:spcPts val="0"/>
              </a:spcBef>
              <a:spcAft>
                <a:spcPts val="0"/>
              </a:spcAft>
              <a:buClr>
                <a:schemeClr val="dk1"/>
              </a:buClr>
              <a:buSzPts val="1100"/>
              <a:buFont typeface="Arial"/>
              <a:buNone/>
            </a:pPr>
            <a:r>
              <a:rPr lang="en-GB"/>
              <a:t>Inconsistencies in reporting mean not have a common understanding of how the project is faring at any given time.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Flawed performance management:</a:t>
            </a:r>
            <a:endParaRPr/>
          </a:p>
          <a:p>
            <a:pPr marL="0" lvl="0" indent="0" algn="l" rtl="0">
              <a:lnSpc>
                <a:spcPct val="100000"/>
              </a:lnSpc>
              <a:spcBef>
                <a:spcPts val="0"/>
              </a:spcBef>
              <a:spcAft>
                <a:spcPts val="0"/>
              </a:spcAft>
              <a:buClr>
                <a:schemeClr val="dk1"/>
              </a:buClr>
              <a:buSzPts val="1100"/>
              <a:buFont typeface="Arial"/>
              <a:buNone/>
            </a:pPr>
            <a:r>
              <a:rPr lang="en-GB"/>
              <a:t>Unresolved issues stack up because of lack of communication and accountability.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Missed connections:</a:t>
            </a:r>
            <a:endParaRPr/>
          </a:p>
          <a:p>
            <a:pPr marL="0" lvl="0" indent="0" algn="l" rtl="0">
              <a:lnSpc>
                <a:spcPct val="100000"/>
              </a:lnSpc>
              <a:spcBef>
                <a:spcPts val="0"/>
              </a:spcBef>
              <a:spcAft>
                <a:spcPts val="0"/>
              </a:spcAft>
              <a:buClr>
                <a:schemeClr val="dk1"/>
              </a:buClr>
              <a:buSzPts val="1100"/>
              <a:buFont typeface="Arial"/>
              <a:buNone/>
            </a:pPr>
            <a:r>
              <a:rPr lang="en-GB"/>
              <a:t>There are different levels of planning, from high-end preparation to day-by-day programs. If the daily work is not finished, schedulers need to know—but often don’t—so that they can update priorities in real time.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Poor short - term planning:</a:t>
            </a:r>
            <a:endParaRPr/>
          </a:p>
          <a:p>
            <a:pPr marL="0" lvl="0" indent="0" algn="l" rtl="0">
              <a:lnSpc>
                <a:spcPct val="100000"/>
              </a:lnSpc>
              <a:spcBef>
                <a:spcPts val="0"/>
              </a:spcBef>
              <a:spcAft>
                <a:spcPts val="0"/>
              </a:spcAft>
              <a:buSzPts val="1400"/>
              <a:buNone/>
            </a:pPr>
            <a:r>
              <a:rPr lang="en-GB"/>
              <a:t>Companies are generally good at understanding what needs to happen in the next two to three months, but not nearly so much at grasping the next week or two. The result is that necessary equipment may not be in place.</a:t>
            </a:r>
            <a:endParaRPr/>
          </a:p>
        </p:txBody>
      </p:sp>
      <p:sp>
        <p:nvSpPr>
          <p:cNvPr id="681" name="Google Shape;681;g9e5307aa55_1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9dd252bdeb_2_10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6" name="Google Shape;696;g9dd252bdeb_2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e1918446c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9e1918446c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9e1918446c_7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9e1918446c_7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9e19414e5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9e19414e5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9e1918446c_7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9e1918446c_7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highlight>
                  <a:srgbClr val="FFFFFF"/>
                </a:highlight>
              </a:rPr>
              <a:t>Mixer_truck</a:t>
            </a:r>
            <a:endParaRPr>
              <a:solidFill>
                <a:schemeClr val="dk1"/>
              </a:solidFill>
              <a:highlight>
                <a:srgbClr val="FFFFFF"/>
              </a:highlight>
            </a:endParaRPr>
          </a:p>
          <a:p>
            <a:pPr marL="0" lvl="0" indent="0" algn="l" rtl="0">
              <a:spcBef>
                <a:spcPts val="0"/>
              </a:spcBef>
              <a:spcAft>
                <a:spcPts val="0"/>
              </a:spcAft>
              <a:buNone/>
            </a:pPr>
            <a:r>
              <a:rPr lang="en-GB">
                <a:solidFill>
                  <a:schemeClr val="dk1"/>
                </a:solidFill>
                <a:highlight>
                  <a:srgbClr val="FFFFFF"/>
                </a:highlight>
              </a:rPr>
              <a:t>Vertical_formwork</a:t>
            </a:r>
            <a:endParaRPr>
              <a:solidFill>
                <a:schemeClr val="dk1"/>
              </a:solidFill>
              <a:highlight>
                <a:srgbClr val="FFFFFF"/>
              </a:highlight>
            </a:endParaRPr>
          </a:p>
          <a:p>
            <a:pPr marL="0" lvl="0" indent="0" algn="l" rtl="0">
              <a:spcBef>
                <a:spcPts val="0"/>
              </a:spcBef>
              <a:spcAft>
                <a:spcPts val="0"/>
              </a:spcAft>
              <a:buNone/>
            </a:pPr>
            <a:r>
              <a:rPr lang="en-GB">
                <a:solidFill>
                  <a:schemeClr val="dk1"/>
                </a:solidFill>
                <a:highlight>
                  <a:srgbClr val="FFFFFF"/>
                </a:highlight>
              </a:rPr>
              <a:t>People</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highlight>
                  <a:srgbClr val="FFFFFF"/>
                </a:highlight>
              </a:rPr>
              <a:t>Concrete_pump_hose</a:t>
            </a:r>
            <a:endParaRPr>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9e19414e5f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9e19414e5f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highlight>
                  <a:srgbClr val="FFFFFF"/>
                </a:highlight>
              </a:rPr>
              <a:t>Mixer_truck</a:t>
            </a:r>
            <a:endParaRPr>
              <a:solidFill>
                <a:schemeClr val="dk1"/>
              </a:solidFill>
              <a:highlight>
                <a:srgbClr val="FFFFFF"/>
              </a:highlight>
            </a:endParaRPr>
          </a:p>
          <a:p>
            <a:pPr marL="0" lvl="0" indent="0" algn="l" rtl="0">
              <a:spcBef>
                <a:spcPts val="0"/>
              </a:spcBef>
              <a:spcAft>
                <a:spcPts val="0"/>
              </a:spcAft>
              <a:buNone/>
            </a:pPr>
            <a:r>
              <a:rPr lang="en-GB">
                <a:solidFill>
                  <a:schemeClr val="dk1"/>
                </a:solidFill>
                <a:highlight>
                  <a:srgbClr val="FFFFFF"/>
                </a:highlight>
              </a:rPr>
              <a:t>Vertical_formwork</a:t>
            </a:r>
            <a:endParaRPr>
              <a:solidFill>
                <a:schemeClr val="dk1"/>
              </a:solidFill>
              <a:highlight>
                <a:srgbClr val="FFFFFF"/>
              </a:highlight>
            </a:endParaRPr>
          </a:p>
          <a:p>
            <a:pPr marL="0" lvl="0" indent="0" algn="l" rtl="0">
              <a:spcBef>
                <a:spcPts val="0"/>
              </a:spcBef>
              <a:spcAft>
                <a:spcPts val="0"/>
              </a:spcAft>
              <a:buNone/>
            </a:pPr>
            <a:r>
              <a:rPr lang="en-GB">
                <a:solidFill>
                  <a:schemeClr val="dk1"/>
                </a:solidFill>
                <a:highlight>
                  <a:srgbClr val="FFFFFF"/>
                </a:highlight>
              </a:rPr>
              <a:t>People</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highlight>
                  <a:srgbClr val="FFFFFF"/>
                </a:highlight>
              </a:rPr>
              <a:t>Concrete_pump_hose</a:t>
            </a:r>
            <a:endParaRPr>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9e19414e5f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9e19414e5f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highlight>
                  <a:srgbClr val="FFFFFF"/>
                </a:highlight>
              </a:rPr>
              <a:t>Mixer_truck</a:t>
            </a:r>
            <a:endParaRPr>
              <a:solidFill>
                <a:schemeClr val="dk1"/>
              </a:solidFill>
              <a:highlight>
                <a:srgbClr val="FFFFFF"/>
              </a:highlight>
            </a:endParaRPr>
          </a:p>
          <a:p>
            <a:pPr marL="0" lvl="0" indent="0" algn="l" rtl="0">
              <a:spcBef>
                <a:spcPts val="0"/>
              </a:spcBef>
              <a:spcAft>
                <a:spcPts val="0"/>
              </a:spcAft>
              <a:buNone/>
            </a:pPr>
            <a:r>
              <a:rPr lang="en-GB">
                <a:solidFill>
                  <a:schemeClr val="dk1"/>
                </a:solidFill>
                <a:highlight>
                  <a:srgbClr val="FFFFFF"/>
                </a:highlight>
              </a:rPr>
              <a:t>Vertical_formwork</a:t>
            </a:r>
            <a:endParaRPr>
              <a:solidFill>
                <a:schemeClr val="dk1"/>
              </a:solidFill>
              <a:highlight>
                <a:srgbClr val="FFFFFF"/>
              </a:highlight>
            </a:endParaRPr>
          </a:p>
          <a:p>
            <a:pPr marL="0" lvl="0" indent="0" algn="l" rtl="0">
              <a:spcBef>
                <a:spcPts val="0"/>
              </a:spcBef>
              <a:spcAft>
                <a:spcPts val="0"/>
              </a:spcAft>
              <a:buNone/>
            </a:pPr>
            <a:r>
              <a:rPr lang="en-GB">
                <a:solidFill>
                  <a:schemeClr val="dk1"/>
                </a:solidFill>
                <a:highlight>
                  <a:srgbClr val="FFFFFF"/>
                </a:highlight>
              </a:rPr>
              <a:t>People</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highlight>
                  <a:srgbClr val="FFFFFF"/>
                </a:highlight>
              </a:rPr>
              <a:t>Concrete_pump_hose</a:t>
            </a:r>
            <a:endParaRPr>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9e19414e5f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9e19414e5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highlight>
                  <a:srgbClr val="FFFFFF"/>
                </a:highlight>
              </a:rPr>
              <a:t>Mixer_truck</a:t>
            </a:r>
            <a:endParaRPr>
              <a:solidFill>
                <a:schemeClr val="dk1"/>
              </a:solidFill>
              <a:highlight>
                <a:srgbClr val="FFFFFF"/>
              </a:highlight>
            </a:endParaRPr>
          </a:p>
          <a:p>
            <a:pPr marL="0" lvl="0" indent="0" algn="l" rtl="0">
              <a:spcBef>
                <a:spcPts val="0"/>
              </a:spcBef>
              <a:spcAft>
                <a:spcPts val="0"/>
              </a:spcAft>
              <a:buNone/>
            </a:pPr>
            <a:r>
              <a:rPr lang="en-GB">
                <a:solidFill>
                  <a:schemeClr val="dk1"/>
                </a:solidFill>
                <a:highlight>
                  <a:srgbClr val="FFFFFF"/>
                </a:highlight>
              </a:rPr>
              <a:t>Vertical_formwork</a:t>
            </a:r>
            <a:endParaRPr>
              <a:solidFill>
                <a:schemeClr val="dk1"/>
              </a:solidFill>
              <a:highlight>
                <a:srgbClr val="FFFFFF"/>
              </a:highlight>
            </a:endParaRPr>
          </a:p>
          <a:p>
            <a:pPr marL="0" lvl="0" indent="0" algn="l" rtl="0">
              <a:spcBef>
                <a:spcPts val="0"/>
              </a:spcBef>
              <a:spcAft>
                <a:spcPts val="0"/>
              </a:spcAft>
              <a:buNone/>
            </a:pPr>
            <a:r>
              <a:rPr lang="en-GB">
                <a:solidFill>
                  <a:schemeClr val="dk1"/>
                </a:solidFill>
                <a:highlight>
                  <a:srgbClr val="FFFFFF"/>
                </a:highlight>
              </a:rPr>
              <a:t>People</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highlight>
                  <a:srgbClr val="FFFFFF"/>
                </a:highlight>
              </a:rPr>
              <a:t>Concrete_pump_hose</a:t>
            </a:r>
            <a:endParaRPr>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a008defcc9_14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7" name="Google Shape;587;ga008defcc9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e19414e5f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e19414e5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highlight>
                  <a:srgbClr val="FFFFFF"/>
                </a:highlight>
              </a:rPr>
              <a:t>Mixer_truck</a:t>
            </a:r>
            <a:endParaRPr>
              <a:solidFill>
                <a:schemeClr val="dk1"/>
              </a:solidFill>
              <a:highlight>
                <a:srgbClr val="FFFFFF"/>
              </a:highlight>
            </a:endParaRPr>
          </a:p>
          <a:p>
            <a:pPr marL="0" lvl="0" indent="0" algn="l" rtl="0">
              <a:spcBef>
                <a:spcPts val="0"/>
              </a:spcBef>
              <a:spcAft>
                <a:spcPts val="0"/>
              </a:spcAft>
              <a:buNone/>
            </a:pPr>
            <a:r>
              <a:rPr lang="en-GB">
                <a:solidFill>
                  <a:schemeClr val="dk1"/>
                </a:solidFill>
                <a:highlight>
                  <a:srgbClr val="FFFFFF"/>
                </a:highlight>
              </a:rPr>
              <a:t>Vertical_formwork</a:t>
            </a:r>
            <a:endParaRPr>
              <a:solidFill>
                <a:schemeClr val="dk1"/>
              </a:solidFill>
              <a:highlight>
                <a:srgbClr val="FFFFFF"/>
              </a:highlight>
            </a:endParaRPr>
          </a:p>
          <a:p>
            <a:pPr marL="0" lvl="0" indent="0" algn="l" rtl="0">
              <a:spcBef>
                <a:spcPts val="0"/>
              </a:spcBef>
              <a:spcAft>
                <a:spcPts val="0"/>
              </a:spcAft>
              <a:buNone/>
            </a:pPr>
            <a:r>
              <a:rPr lang="en-GB">
                <a:solidFill>
                  <a:schemeClr val="dk1"/>
                </a:solidFill>
                <a:highlight>
                  <a:srgbClr val="FFFFFF"/>
                </a:highlight>
              </a:rPr>
              <a:t>People</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highlight>
                  <a:srgbClr val="FFFFFF"/>
                </a:highlight>
              </a:rPr>
              <a:t>Concrete_pump_hose</a:t>
            </a:r>
            <a:endParaRPr>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9e5307aa55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9e5307aa55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9e5307aa55_11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9e5307aa55_11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9e5307aa55_11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9e5307aa55_11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9e19414e5f_0_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1" name="Google Shape;881;g9e19414e5f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9e19414e5f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9e19414e5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9e19414e5f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9e19414e5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a008defcc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a008defc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e19414e5f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e19414e5f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9e19414e5f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9e19414e5f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9dd252bdeb_2_5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4" name="Google Shape;594;g9dd252bdeb_2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9ddf4c8f53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g9ddf4c8f5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9dd252bdeb_2_7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g9dd252bdeb_2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9ddf4c8f53_0_2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9" name="Google Shape;629;g9ddf4c8f53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9ddf4c8f53_0_1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g9ddf4c8f5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9ddf4c8f53_0_2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GB"/>
              <a:t>Poor organisation:</a:t>
            </a:r>
            <a:endParaRPr/>
          </a:p>
          <a:p>
            <a:pPr marL="0" lvl="0" indent="0" algn="l" rtl="0">
              <a:lnSpc>
                <a:spcPct val="100000"/>
              </a:lnSpc>
              <a:spcBef>
                <a:spcPts val="0"/>
              </a:spcBef>
              <a:spcAft>
                <a:spcPts val="0"/>
              </a:spcAft>
              <a:buClr>
                <a:schemeClr val="dk1"/>
              </a:buClr>
              <a:buSzPts val="1100"/>
              <a:buFont typeface="Arial"/>
              <a:buNone/>
            </a:pPr>
            <a:r>
              <a:rPr lang="en-GB"/>
              <a:t>Decision-making and procurement processes do not have the speed and scale required.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Inadequate communication:</a:t>
            </a:r>
            <a:endParaRPr/>
          </a:p>
          <a:p>
            <a:pPr marL="0" lvl="0" indent="0" algn="l" rtl="0">
              <a:lnSpc>
                <a:spcPct val="100000"/>
              </a:lnSpc>
              <a:spcBef>
                <a:spcPts val="0"/>
              </a:spcBef>
              <a:spcAft>
                <a:spcPts val="0"/>
              </a:spcAft>
              <a:buClr>
                <a:schemeClr val="dk1"/>
              </a:buClr>
              <a:buSzPts val="1100"/>
              <a:buFont typeface="Arial"/>
              <a:buNone/>
            </a:pPr>
            <a:r>
              <a:rPr lang="en-GB"/>
              <a:t>Inconsistencies in reporting mean not have a common understanding of how the project is faring at any given time.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Flawed performance management:</a:t>
            </a:r>
            <a:endParaRPr/>
          </a:p>
          <a:p>
            <a:pPr marL="0" lvl="0" indent="0" algn="l" rtl="0">
              <a:lnSpc>
                <a:spcPct val="100000"/>
              </a:lnSpc>
              <a:spcBef>
                <a:spcPts val="0"/>
              </a:spcBef>
              <a:spcAft>
                <a:spcPts val="0"/>
              </a:spcAft>
              <a:buClr>
                <a:schemeClr val="dk1"/>
              </a:buClr>
              <a:buSzPts val="1100"/>
              <a:buFont typeface="Arial"/>
              <a:buNone/>
            </a:pPr>
            <a:r>
              <a:rPr lang="en-GB"/>
              <a:t>Unresolved issues stack up because of lack of communication and accountability.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Missed connections:</a:t>
            </a:r>
            <a:endParaRPr/>
          </a:p>
          <a:p>
            <a:pPr marL="0" lvl="0" indent="0" algn="l" rtl="0">
              <a:lnSpc>
                <a:spcPct val="100000"/>
              </a:lnSpc>
              <a:spcBef>
                <a:spcPts val="0"/>
              </a:spcBef>
              <a:spcAft>
                <a:spcPts val="0"/>
              </a:spcAft>
              <a:buClr>
                <a:schemeClr val="dk1"/>
              </a:buClr>
              <a:buSzPts val="1100"/>
              <a:buFont typeface="Arial"/>
              <a:buNone/>
            </a:pPr>
            <a:r>
              <a:rPr lang="en-GB"/>
              <a:t>There are different levels of planning, from high-end preparation to day-by-day programs. If the daily work is not finished, schedulers need to know—but often don’t—so that they can update priorities in real time.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Poor short - term planning:</a:t>
            </a:r>
            <a:endParaRPr/>
          </a:p>
          <a:p>
            <a:pPr marL="0" lvl="0" indent="0" algn="l" rtl="0">
              <a:lnSpc>
                <a:spcPct val="100000"/>
              </a:lnSpc>
              <a:spcBef>
                <a:spcPts val="0"/>
              </a:spcBef>
              <a:spcAft>
                <a:spcPts val="0"/>
              </a:spcAft>
              <a:buSzPts val="1400"/>
              <a:buNone/>
            </a:pPr>
            <a:r>
              <a:rPr lang="en-GB"/>
              <a:t>Companies are generally good at understanding what needs to happen in the next two to three months, but not nearly so much at grasping the next week or two. The result is that necessary equipment may not be in place.</a:t>
            </a:r>
            <a:endParaRPr/>
          </a:p>
        </p:txBody>
      </p:sp>
      <p:sp>
        <p:nvSpPr>
          <p:cNvPr id="644" name="Google Shape;644;g9ddf4c8f53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e5307aa55_11_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GB"/>
              <a:t>Poor organisation:</a:t>
            </a:r>
            <a:endParaRPr/>
          </a:p>
          <a:p>
            <a:pPr marL="0" lvl="0" indent="0" algn="l" rtl="0">
              <a:lnSpc>
                <a:spcPct val="100000"/>
              </a:lnSpc>
              <a:spcBef>
                <a:spcPts val="0"/>
              </a:spcBef>
              <a:spcAft>
                <a:spcPts val="0"/>
              </a:spcAft>
              <a:buClr>
                <a:schemeClr val="dk1"/>
              </a:buClr>
              <a:buSzPts val="1100"/>
              <a:buFont typeface="Arial"/>
              <a:buNone/>
            </a:pPr>
            <a:r>
              <a:rPr lang="en-GB"/>
              <a:t>Decision-making and procurement processes do not have the speed and scale required.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Inadequate communication:</a:t>
            </a:r>
            <a:endParaRPr/>
          </a:p>
          <a:p>
            <a:pPr marL="0" lvl="0" indent="0" algn="l" rtl="0">
              <a:lnSpc>
                <a:spcPct val="100000"/>
              </a:lnSpc>
              <a:spcBef>
                <a:spcPts val="0"/>
              </a:spcBef>
              <a:spcAft>
                <a:spcPts val="0"/>
              </a:spcAft>
              <a:buClr>
                <a:schemeClr val="dk1"/>
              </a:buClr>
              <a:buSzPts val="1100"/>
              <a:buFont typeface="Arial"/>
              <a:buNone/>
            </a:pPr>
            <a:r>
              <a:rPr lang="en-GB"/>
              <a:t>Inconsistencies in reporting mean not have a common understanding of how the project is faring at any given time.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Flawed performance management:</a:t>
            </a:r>
            <a:endParaRPr/>
          </a:p>
          <a:p>
            <a:pPr marL="0" lvl="0" indent="0" algn="l" rtl="0">
              <a:lnSpc>
                <a:spcPct val="100000"/>
              </a:lnSpc>
              <a:spcBef>
                <a:spcPts val="0"/>
              </a:spcBef>
              <a:spcAft>
                <a:spcPts val="0"/>
              </a:spcAft>
              <a:buClr>
                <a:schemeClr val="dk1"/>
              </a:buClr>
              <a:buSzPts val="1100"/>
              <a:buFont typeface="Arial"/>
              <a:buNone/>
            </a:pPr>
            <a:r>
              <a:rPr lang="en-GB"/>
              <a:t>Unresolved issues stack up because of lack of communication and accountability.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Missed connections:</a:t>
            </a:r>
            <a:endParaRPr/>
          </a:p>
          <a:p>
            <a:pPr marL="0" lvl="0" indent="0" algn="l" rtl="0">
              <a:lnSpc>
                <a:spcPct val="100000"/>
              </a:lnSpc>
              <a:spcBef>
                <a:spcPts val="0"/>
              </a:spcBef>
              <a:spcAft>
                <a:spcPts val="0"/>
              </a:spcAft>
              <a:buClr>
                <a:schemeClr val="dk1"/>
              </a:buClr>
              <a:buSzPts val="1100"/>
              <a:buFont typeface="Arial"/>
              <a:buNone/>
            </a:pPr>
            <a:r>
              <a:rPr lang="en-GB"/>
              <a:t>There are different levels of planning, from high-end preparation to day-by-day programs. If the daily work is not finished, schedulers need to know—but often don’t—so that they can update priorities in real time.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GB"/>
              <a:t>Poor short - term planning:</a:t>
            </a:r>
            <a:endParaRPr/>
          </a:p>
          <a:p>
            <a:pPr marL="0" lvl="0" indent="0" algn="l" rtl="0">
              <a:lnSpc>
                <a:spcPct val="100000"/>
              </a:lnSpc>
              <a:spcBef>
                <a:spcPts val="0"/>
              </a:spcBef>
              <a:spcAft>
                <a:spcPts val="0"/>
              </a:spcAft>
              <a:buSzPts val="1400"/>
              <a:buNone/>
            </a:pPr>
            <a:r>
              <a:rPr lang="en-GB"/>
              <a:t>Companies are generally good at understanding what needs to happen in the next two to three months, but not nearly so much at grasping the next week or two. The result is that necessary equipment may not be in place.</a:t>
            </a:r>
            <a:endParaRPr/>
          </a:p>
        </p:txBody>
      </p:sp>
      <p:sp>
        <p:nvSpPr>
          <p:cNvPr id="660" name="Google Shape;660;g9e5307aa55_1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3_Titre sans contenu 0" type="tx">
  <p:cSld name="TITLE_AND_BODY">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152860" y="110700"/>
            <a:ext cx="8806155" cy="513001"/>
          </a:xfrm>
          <a:prstGeom prst="rect">
            <a:avLst/>
          </a:prstGeom>
          <a:noFill/>
          <a:ln>
            <a:noFill/>
          </a:ln>
        </p:spPr>
        <p:txBody>
          <a:bodyPr spcFirstLastPara="1" wrap="square" lIns="45700" tIns="45700" rIns="45700" bIns="45700" anchor="t" anchorCtr="0">
            <a:noAutofit/>
          </a:bodyPr>
          <a:lstStyle>
            <a:lvl1pPr lvl="0" algn="l">
              <a:lnSpc>
                <a:spcPct val="100000"/>
              </a:lnSpc>
              <a:spcBef>
                <a:spcPts val="0"/>
              </a:spcBef>
              <a:spcAft>
                <a:spcPts val="0"/>
              </a:spcAft>
              <a:buClr>
                <a:srgbClr val="6C6C6C"/>
              </a:buClr>
              <a:buSzPts val="1800"/>
              <a:buNone/>
              <a:defRPr/>
            </a:lvl1pPr>
            <a:lvl2pPr lvl="1" algn="l">
              <a:lnSpc>
                <a:spcPct val="100000"/>
              </a:lnSpc>
              <a:spcBef>
                <a:spcPts val="0"/>
              </a:spcBef>
              <a:spcAft>
                <a:spcPts val="0"/>
              </a:spcAft>
              <a:buClr>
                <a:srgbClr val="6C6C6C"/>
              </a:buClr>
              <a:buSzPts val="1800"/>
              <a:buNone/>
              <a:defRPr/>
            </a:lvl2pPr>
            <a:lvl3pPr lvl="2" algn="l">
              <a:lnSpc>
                <a:spcPct val="100000"/>
              </a:lnSpc>
              <a:spcBef>
                <a:spcPts val="0"/>
              </a:spcBef>
              <a:spcAft>
                <a:spcPts val="0"/>
              </a:spcAft>
              <a:buClr>
                <a:srgbClr val="6C6C6C"/>
              </a:buClr>
              <a:buSzPts val="1800"/>
              <a:buNone/>
              <a:defRPr/>
            </a:lvl3pPr>
            <a:lvl4pPr lvl="3" algn="l">
              <a:lnSpc>
                <a:spcPct val="100000"/>
              </a:lnSpc>
              <a:spcBef>
                <a:spcPts val="0"/>
              </a:spcBef>
              <a:spcAft>
                <a:spcPts val="0"/>
              </a:spcAft>
              <a:buClr>
                <a:srgbClr val="6C6C6C"/>
              </a:buClr>
              <a:buSzPts val="1800"/>
              <a:buNone/>
              <a:defRPr/>
            </a:lvl4pPr>
            <a:lvl5pPr lvl="4" algn="l">
              <a:lnSpc>
                <a:spcPct val="100000"/>
              </a:lnSpc>
              <a:spcBef>
                <a:spcPts val="0"/>
              </a:spcBef>
              <a:spcAft>
                <a:spcPts val="0"/>
              </a:spcAft>
              <a:buClr>
                <a:srgbClr val="6C6C6C"/>
              </a:buClr>
              <a:buSzPts val="1800"/>
              <a:buNone/>
              <a:defRPr/>
            </a:lvl5pPr>
            <a:lvl6pPr lvl="5" algn="l">
              <a:lnSpc>
                <a:spcPct val="100000"/>
              </a:lnSpc>
              <a:spcBef>
                <a:spcPts val="0"/>
              </a:spcBef>
              <a:spcAft>
                <a:spcPts val="0"/>
              </a:spcAft>
              <a:buClr>
                <a:srgbClr val="6C6C6C"/>
              </a:buClr>
              <a:buSzPts val="1800"/>
              <a:buNone/>
              <a:defRPr/>
            </a:lvl6pPr>
            <a:lvl7pPr lvl="6" algn="l">
              <a:lnSpc>
                <a:spcPct val="100000"/>
              </a:lnSpc>
              <a:spcBef>
                <a:spcPts val="0"/>
              </a:spcBef>
              <a:spcAft>
                <a:spcPts val="0"/>
              </a:spcAft>
              <a:buClr>
                <a:srgbClr val="6C6C6C"/>
              </a:buClr>
              <a:buSzPts val="1800"/>
              <a:buNone/>
              <a:defRPr/>
            </a:lvl7pPr>
            <a:lvl8pPr lvl="7" algn="l">
              <a:lnSpc>
                <a:spcPct val="100000"/>
              </a:lnSpc>
              <a:spcBef>
                <a:spcPts val="0"/>
              </a:spcBef>
              <a:spcAft>
                <a:spcPts val="0"/>
              </a:spcAft>
              <a:buClr>
                <a:srgbClr val="6C6C6C"/>
              </a:buClr>
              <a:buSzPts val="1800"/>
              <a:buNone/>
              <a:defRPr/>
            </a:lvl8pPr>
            <a:lvl9pPr lvl="8" algn="l">
              <a:lnSpc>
                <a:spcPct val="100000"/>
              </a:lnSpc>
              <a:spcBef>
                <a:spcPts val="0"/>
              </a:spcBef>
              <a:spcAft>
                <a:spcPts val="0"/>
              </a:spcAft>
              <a:buClr>
                <a:srgbClr val="6C6C6C"/>
              </a:buClr>
              <a:buSzPts val="1800"/>
              <a:buNone/>
              <a:defRPr/>
            </a:lvl9pPr>
          </a:lstStyle>
          <a:p>
            <a:endParaRPr/>
          </a:p>
        </p:txBody>
      </p:sp>
      <p:sp>
        <p:nvSpPr>
          <p:cNvPr id="84" name="Google Shape;84;p14"/>
          <p:cNvSpPr txBox="1">
            <a:spLocks noGrp="1"/>
          </p:cNvSpPr>
          <p:nvPr>
            <p:ph type="sldNum" idx="12"/>
          </p:nvPr>
        </p:nvSpPr>
        <p:spPr>
          <a:xfrm>
            <a:off x="4419600" y="4629150"/>
            <a:ext cx="2133600" cy="276226"/>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sz="800">
              <a:solidFill>
                <a:srgbClr val="4D4D4D"/>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ns contenu">
  <p:cSld name="Sans contenu">
    <p:spTree>
      <p:nvGrpSpPr>
        <p:cNvPr id="1" name="Shape 85"/>
        <p:cNvGrpSpPr/>
        <p:nvPr/>
      </p:nvGrpSpPr>
      <p:grpSpPr>
        <a:xfrm>
          <a:off x="0" y="0"/>
          <a:ext cx="0" cy="0"/>
          <a:chOff x="0" y="0"/>
          <a:chExt cx="0" cy="0"/>
        </a:xfrm>
      </p:grpSpPr>
      <p:sp>
        <p:nvSpPr>
          <p:cNvPr id="86" name="Google Shape;86;p15"/>
          <p:cNvSpPr txBox="1">
            <a:spLocks noGrp="1"/>
          </p:cNvSpPr>
          <p:nvPr>
            <p:ph type="sldNum" idx="12"/>
          </p:nvPr>
        </p:nvSpPr>
        <p:spPr>
          <a:xfrm>
            <a:off x="8792012" y="4955126"/>
            <a:ext cx="210702" cy="163831"/>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re sans contenu">
  <p:cSld name="Titre sans contenu">
    <p:spTree>
      <p:nvGrpSpPr>
        <p:cNvPr id="1" name="Shape 87"/>
        <p:cNvGrpSpPr/>
        <p:nvPr/>
      </p:nvGrpSpPr>
      <p:grpSpPr>
        <a:xfrm>
          <a:off x="0" y="0"/>
          <a:ext cx="0" cy="0"/>
          <a:chOff x="0" y="0"/>
          <a:chExt cx="0" cy="0"/>
        </a:xfrm>
      </p:grpSpPr>
      <p:sp>
        <p:nvSpPr>
          <p:cNvPr id="88" name="Google Shape;88;p16"/>
          <p:cNvSpPr/>
          <p:nvPr/>
        </p:nvSpPr>
        <p:spPr>
          <a:xfrm>
            <a:off x="1" y="4902747"/>
            <a:ext cx="9144001" cy="240760"/>
          </a:xfrm>
          <a:prstGeom prst="rect">
            <a:avLst/>
          </a:prstGeom>
          <a:solidFill>
            <a:srgbClr val="D8FAD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6C6C6C"/>
              </a:buClr>
              <a:buSzPts val="1200"/>
              <a:buFont typeface="Trebuchet MS"/>
              <a:buNone/>
            </a:pPr>
            <a:endParaRPr sz="1200" b="0" i="0" u="none" strike="noStrike" cap="none">
              <a:solidFill>
                <a:srgbClr val="6C6C6C"/>
              </a:solidFill>
              <a:latin typeface="Trebuchet MS"/>
              <a:ea typeface="Trebuchet MS"/>
              <a:cs typeface="Trebuchet MS"/>
              <a:sym typeface="Trebuchet MS"/>
            </a:endParaRPr>
          </a:p>
        </p:txBody>
      </p:sp>
      <p:sp>
        <p:nvSpPr>
          <p:cNvPr id="89" name="Google Shape;89;p16"/>
          <p:cNvSpPr txBox="1">
            <a:spLocks noGrp="1"/>
          </p:cNvSpPr>
          <p:nvPr>
            <p:ph type="sldNum" idx="12"/>
          </p:nvPr>
        </p:nvSpPr>
        <p:spPr>
          <a:xfrm>
            <a:off x="8792012" y="4955126"/>
            <a:ext cx="210702" cy="163831"/>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a:p>
        </p:txBody>
      </p:sp>
      <p:grpSp>
        <p:nvGrpSpPr>
          <p:cNvPr id="90" name="Google Shape;90;p16"/>
          <p:cNvGrpSpPr/>
          <p:nvPr/>
        </p:nvGrpSpPr>
        <p:grpSpPr>
          <a:xfrm>
            <a:off x="7913769" y="4939183"/>
            <a:ext cx="520452" cy="160859"/>
            <a:chOff x="0" y="0"/>
            <a:chExt cx="520451" cy="214478"/>
          </a:xfrm>
        </p:grpSpPr>
        <p:sp>
          <p:nvSpPr>
            <p:cNvPr id="91" name="Google Shape;91;p16"/>
            <p:cNvSpPr/>
            <p:nvPr/>
          </p:nvSpPr>
          <p:spPr>
            <a:xfrm>
              <a:off x="1132" y="40021"/>
              <a:ext cx="87259" cy="106437"/>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92" name="Google Shape;92;p16"/>
            <p:cNvSpPr/>
            <p:nvPr/>
          </p:nvSpPr>
          <p:spPr>
            <a:xfrm>
              <a:off x="107316" y="0"/>
              <a:ext cx="32638" cy="146459"/>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93" name="Google Shape;93;p16"/>
            <p:cNvSpPr/>
            <p:nvPr/>
          </p:nvSpPr>
          <p:spPr>
            <a:xfrm>
              <a:off x="153204" y="40021"/>
              <a:ext cx="87257" cy="106437"/>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94" name="Google Shape;94;p16"/>
            <p:cNvSpPr/>
            <p:nvPr/>
          </p:nvSpPr>
          <p:spPr>
            <a:xfrm>
              <a:off x="247144" y="41741"/>
              <a:ext cx="86579" cy="104718"/>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95" name="Google Shape;95;p16"/>
            <p:cNvSpPr/>
            <p:nvPr/>
          </p:nvSpPr>
          <p:spPr>
            <a:xfrm>
              <a:off x="340537" y="40021"/>
              <a:ext cx="87257" cy="106437"/>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96" name="Google Shape;96;p16"/>
            <p:cNvSpPr/>
            <p:nvPr/>
          </p:nvSpPr>
          <p:spPr>
            <a:xfrm>
              <a:off x="445355" y="40023"/>
              <a:ext cx="75022" cy="104471"/>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97" name="Google Shape;97;p16"/>
            <p:cNvSpPr/>
            <p:nvPr/>
          </p:nvSpPr>
          <p:spPr>
            <a:xfrm>
              <a:off x="0" y="171123"/>
              <a:ext cx="19617" cy="31875"/>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6"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98" name="Google Shape;98;p16"/>
            <p:cNvSpPr/>
            <p:nvPr/>
          </p:nvSpPr>
          <p:spPr>
            <a:xfrm>
              <a:off x="24001"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99" name="Google Shape;99;p16"/>
            <p:cNvSpPr/>
            <p:nvPr/>
          </p:nvSpPr>
          <p:spPr>
            <a:xfrm>
              <a:off x="49124" y="171125"/>
              <a:ext cx="18129" cy="31301"/>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00" name="Google Shape;100;p16"/>
            <p:cNvSpPr/>
            <p:nvPr/>
          </p:nvSpPr>
          <p:spPr>
            <a:xfrm>
              <a:off x="69843" y="171123"/>
              <a:ext cx="25706" cy="31878"/>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01" name="Google Shape;101;p16"/>
            <p:cNvSpPr/>
            <p:nvPr/>
          </p:nvSpPr>
          <p:spPr>
            <a:xfrm>
              <a:off x="100355"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02" name="Google Shape;102;p16"/>
            <p:cNvSpPr/>
            <p:nvPr/>
          </p:nvSpPr>
          <p:spPr>
            <a:xfrm>
              <a:off x="123094" y="171125"/>
              <a:ext cx="27700" cy="31874"/>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03" name="Google Shape;103;p16"/>
            <p:cNvSpPr/>
            <p:nvPr/>
          </p:nvSpPr>
          <p:spPr>
            <a:xfrm>
              <a:off x="155204" y="169720"/>
              <a:ext cx="24919" cy="44758"/>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04" name="Google Shape;104;p16"/>
            <p:cNvSpPr/>
            <p:nvPr/>
          </p:nvSpPr>
          <p:spPr>
            <a:xfrm>
              <a:off x="182488" y="171700"/>
              <a:ext cx="27672" cy="42777"/>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05" name="Google Shape;105;p16"/>
            <p:cNvSpPr/>
            <p:nvPr/>
          </p:nvSpPr>
          <p:spPr>
            <a:xfrm>
              <a:off x="230744" y="171268"/>
              <a:ext cx="25959" cy="31847"/>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06" name="Google Shape;106;p16"/>
            <p:cNvSpPr/>
            <p:nvPr/>
          </p:nvSpPr>
          <p:spPr>
            <a:xfrm>
              <a:off x="259487" y="171270"/>
              <a:ext cx="27924" cy="31846"/>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07" name="Google Shape;107;p16"/>
            <p:cNvSpPr/>
            <p:nvPr/>
          </p:nvSpPr>
          <p:spPr>
            <a:xfrm>
              <a:off x="293676" y="171270"/>
              <a:ext cx="24218"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08" name="Google Shape;108;p16"/>
            <p:cNvSpPr/>
            <p:nvPr/>
          </p:nvSpPr>
          <p:spPr>
            <a:xfrm>
              <a:off x="323962"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09" name="Google Shape;109;p16"/>
            <p:cNvSpPr/>
            <p:nvPr/>
          </p:nvSpPr>
          <p:spPr>
            <a:xfrm>
              <a:off x="354951" y="171955"/>
              <a:ext cx="24162" cy="31161"/>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10" name="Google Shape;110;p16"/>
            <p:cNvSpPr/>
            <p:nvPr/>
          </p:nvSpPr>
          <p:spPr>
            <a:xfrm>
              <a:off x="383434" y="160366"/>
              <a:ext cx="12701" cy="42061"/>
            </a:xfrm>
            <a:prstGeom prst="rect">
              <a:avLst/>
            </a:pr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11" name="Google Shape;111;p16"/>
            <p:cNvSpPr/>
            <p:nvPr/>
          </p:nvSpPr>
          <p:spPr>
            <a:xfrm>
              <a:off x="397706" y="161314"/>
              <a:ext cx="14537" cy="41515"/>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12" name="Google Shape;112;p16"/>
            <p:cNvSpPr/>
            <p:nvPr/>
          </p:nvSpPr>
          <p:spPr>
            <a:xfrm>
              <a:off x="415085" y="171270"/>
              <a:ext cx="27444" cy="31846"/>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13" name="Google Shape;113;p16"/>
            <p:cNvSpPr/>
            <p:nvPr/>
          </p:nvSpPr>
          <p:spPr>
            <a:xfrm>
              <a:off x="449102" y="171270"/>
              <a:ext cx="24219"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14" name="Google Shape;114;p16"/>
            <p:cNvSpPr/>
            <p:nvPr/>
          </p:nvSpPr>
          <p:spPr>
            <a:xfrm>
              <a:off x="478632" y="161314"/>
              <a:ext cx="14537" cy="41515"/>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15" name="Google Shape;115;p16"/>
            <p:cNvSpPr/>
            <p:nvPr/>
          </p:nvSpPr>
          <p:spPr>
            <a:xfrm>
              <a:off x="495701"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sp>
        <p:nvSpPr>
          <p:cNvPr id="116" name="Google Shape;116;p16"/>
          <p:cNvSpPr txBox="1">
            <a:spLocks noGrp="1"/>
          </p:cNvSpPr>
          <p:nvPr>
            <p:ph type="title"/>
          </p:nvPr>
        </p:nvSpPr>
        <p:spPr>
          <a:xfrm>
            <a:off x="152860" y="110700"/>
            <a:ext cx="8806155" cy="513001"/>
          </a:xfrm>
          <a:prstGeom prst="rect">
            <a:avLst/>
          </a:prstGeom>
          <a:noFill/>
          <a:ln>
            <a:noFill/>
          </a:ln>
        </p:spPr>
        <p:txBody>
          <a:bodyPr spcFirstLastPara="1" wrap="square" lIns="45700" tIns="45700" rIns="45700" bIns="45700" anchor="t" anchorCtr="0">
            <a:noAutofit/>
          </a:bodyPr>
          <a:lstStyle>
            <a:lvl1pPr lvl="0" algn="l">
              <a:lnSpc>
                <a:spcPct val="100000"/>
              </a:lnSpc>
              <a:spcBef>
                <a:spcPts val="0"/>
              </a:spcBef>
              <a:spcAft>
                <a:spcPts val="0"/>
              </a:spcAft>
              <a:buClr>
                <a:srgbClr val="6C6C6C"/>
              </a:buClr>
              <a:buSzPts val="1800"/>
              <a:buNone/>
              <a:defRPr/>
            </a:lvl1pPr>
            <a:lvl2pPr lvl="1" algn="l">
              <a:lnSpc>
                <a:spcPct val="100000"/>
              </a:lnSpc>
              <a:spcBef>
                <a:spcPts val="0"/>
              </a:spcBef>
              <a:spcAft>
                <a:spcPts val="0"/>
              </a:spcAft>
              <a:buClr>
                <a:srgbClr val="6C6C6C"/>
              </a:buClr>
              <a:buSzPts val="1800"/>
              <a:buNone/>
              <a:defRPr/>
            </a:lvl2pPr>
            <a:lvl3pPr lvl="2" algn="l">
              <a:lnSpc>
                <a:spcPct val="100000"/>
              </a:lnSpc>
              <a:spcBef>
                <a:spcPts val="0"/>
              </a:spcBef>
              <a:spcAft>
                <a:spcPts val="0"/>
              </a:spcAft>
              <a:buClr>
                <a:srgbClr val="6C6C6C"/>
              </a:buClr>
              <a:buSzPts val="1800"/>
              <a:buNone/>
              <a:defRPr/>
            </a:lvl3pPr>
            <a:lvl4pPr lvl="3" algn="l">
              <a:lnSpc>
                <a:spcPct val="100000"/>
              </a:lnSpc>
              <a:spcBef>
                <a:spcPts val="0"/>
              </a:spcBef>
              <a:spcAft>
                <a:spcPts val="0"/>
              </a:spcAft>
              <a:buClr>
                <a:srgbClr val="6C6C6C"/>
              </a:buClr>
              <a:buSzPts val="1800"/>
              <a:buNone/>
              <a:defRPr/>
            </a:lvl4pPr>
            <a:lvl5pPr lvl="4" algn="l">
              <a:lnSpc>
                <a:spcPct val="100000"/>
              </a:lnSpc>
              <a:spcBef>
                <a:spcPts val="0"/>
              </a:spcBef>
              <a:spcAft>
                <a:spcPts val="0"/>
              </a:spcAft>
              <a:buClr>
                <a:srgbClr val="6C6C6C"/>
              </a:buClr>
              <a:buSzPts val="1800"/>
              <a:buNone/>
              <a:defRPr/>
            </a:lvl5pPr>
            <a:lvl6pPr lvl="5" algn="l">
              <a:lnSpc>
                <a:spcPct val="100000"/>
              </a:lnSpc>
              <a:spcBef>
                <a:spcPts val="0"/>
              </a:spcBef>
              <a:spcAft>
                <a:spcPts val="0"/>
              </a:spcAft>
              <a:buClr>
                <a:srgbClr val="6C6C6C"/>
              </a:buClr>
              <a:buSzPts val="1800"/>
              <a:buNone/>
              <a:defRPr/>
            </a:lvl6pPr>
            <a:lvl7pPr lvl="6" algn="l">
              <a:lnSpc>
                <a:spcPct val="100000"/>
              </a:lnSpc>
              <a:spcBef>
                <a:spcPts val="0"/>
              </a:spcBef>
              <a:spcAft>
                <a:spcPts val="0"/>
              </a:spcAft>
              <a:buClr>
                <a:srgbClr val="6C6C6C"/>
              </a:buClr>
              <a:buSzPts val="1800"/>
              <a:buNone/>
              <a:defRPr/>
            </a:lvl7pPr>
            <a:lvl8pPr lvl="7" algn="l">
              <a:lnSpc>
                <a:spcPct val="100000"/>
              </a:lnSpc>
              <a:spcBef>
                <a:spcPts val="0"/>
              </a:spcBef>
              <a:spcAft>
                <a:spcPts val="0"/>
              </a:spcAft>
              <a:buClr>
                <a:srgbClr val="6C6C6C"/>
              </a:buClr>
              <a:buSzPts val="1800"/>
              <a:buNone/>
              <a:defRPr/>
            </a:lvl8pPr>
            <a:lvl9pPr lvl="8" algn="l">
              <a:lnSpc>
                <a:spcPct val="100000"/>
              </a:lnSpc>
              <a:spcBef>
                <a:spcPts val="0"/>
              </a:spcBef>
              <a:spcAft>
                <a:spcPts val="0"/>
              </a:spcAft>
              <a:buClr>
                <a:srgbClr val="6C6C6C"/>
              </a:buClr>
              <a:buSzPts val="1800"/>
              <a:buNone/>
              <a:defRPr/>
            </a:lvl9pPr>
          </a:lstStyle>
          <a:p>
            <a:endParaRPr/>
          </a:p>
        </p:txBody>
      </p:sp>
      <p:pic>
        <p:nvPicPr>
          <p:cNvPr id="117" name="Google Shape;117;p16"/>
          <p:cNvPicPr preferRelativeResize="0"/>
          <p:nvPr/>
        </p:nvPicPr>
        <p:blipFill rotWithShape="1">
          <a:blip r:embed="rId2">
            <a:alphaModFix/>
          </a:blip>
          <a:srcRect t="17787" b="17787"/>
          <a:stretch/>
        </p:blipFill>
        <p:spPr>
          <a:xfrm>
            <a:off x="150749" y="4937700"/>
            <a:ext cx="648036" cy="1638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3_Titre sans contenu">
  <p:cSld name="3_Titre sans contenu">
    <p:spTree>
      <p:nvGrpSpPr>
        <p:cNvPr id="1" name="Shape 118"/>
        <p:cNvGrpSpPr/>
        <p:nvPr/>
      </p:nvGrpSpPr>
      <p:grpSpPr>
        <a:xfrm>
          <a:off x="0" y="0"/>
          <a:ext cx="0" cy="0"/>
          <a:chOff x="0" y="0"/>
          <a:chExt cx="0" cy="0"/>
        </a:xfrm>
      </p:grpSpPr>
      <p:sp>
        <p:nvSpPr>
          <p:cNvPr id="119" name="Google Shape;119;p17"/>
          <p:cNvSpPr/>
          <p:nvPr/>
        </p:nvSpPr>
        <p:spPr>
          <a:xfrm>
            <a:off x="1" y="4902747"/>
            <a:ext cx="9144001" cy="240760"/>
          </a:xfrm>
          <a:prstGeom prst="rect">
            <a:avLst/>
          </a:prstGeom>
          <a:solidFill>
            <a:srgbClr val="D8FAD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6C6C6C"/>
              </a:buClr>
              <a:buSzPts val="1200"/>
              <a:buFont typeface="Trebuchet MS"/>
              <a:buNone/>
            </a:pPr>
            <a:endParaRPr sz="1200" b="0" i="0" u="none" strike="noStrike" cap="none">
              <a:solidFill>
                <a:srgbClr val="6C6C6C"/>
              </a:solidFill>
              <a:latin typeface="Trebuchet MS"/>
              <a:ea typeface="Trebuchet MS"/>
              <a:cs typeface="Trebuchet MS"/>
              <a:sym typeface="Trebuchet MS"/>
            </a:endParaRPr>
          </a:p>
        </p:txBody>
      </p:sp>
      <p:sp>
        <p:nvSpPr>
          <p:cNvPr id="120" name="Google Shape;120;p17"/>
          <p:cNvSpPr txBox="1">
            <a:spLocks noGrp="1"/>
          </p:cNvSpPr>
          <p:nvPr>
            <p:ph type="sldNum" idx="12"/>
          </p:nvPr>
        </p:nvSpPr>
        <p:spPr>
          <a:xfrm>
            <a:off x="8792012" y="4955126"/>
            <a:ext cx="210702" cy="163831"/>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a:p>
        </p:txBody>
      </p:sp>
      <p:grpSp>
        <p:nvGrpSpPr>
          <p:cNvPr id="121" name="Google Shape;121;p17"/>
          <p:cNvGrpSpPr/>
          <p:nvPr/>
        </p:nvGrpSpPr>
        <p:grpSpPr>
          <a:xfrm>
            <a:off x="7913769" y="4939183"/>
            <a:ext cx="520452" cy="160859"/>
            <a:chOff x="0" y="0"/>
            <a:chExt cx="520451" cy="214478"/>
          </a:xfrm>
        </p:grpSpPr>
        <p:sp>
          <p:nvSpPr>
            <p:cNvPr id="122" name="Google Shape;122;p17"/>
            <p:cNvSpPr/>
            <p:nvPr/>
          </p:nvSpPr>
          <p:spPr>
            <a:xfrm>
              <a:off x="1132" y="40021"/>
              <a:ext cx="87259" cy="106437"/>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23" name="Google Shape;123;p17"/>
            <p:cNvSpPr/>
            <p:nvPr/>
          </p:nvSpPr>
          <p:spPr>
            <a:xfrm>
              <a:off x="107316" y="0"/>
              <a:ext cx="32638" cy="146459"/>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24" name="Google Shape;124;p17"/>
            <p:cNvSpPr/>
            <p:nvPr/>
          </p:nvSpPr>
          <p:spPr>
            <a:xfrm>
              <a:off x="153204" y="40021"/>
              <a:ext cx="87257" cy="106437"/>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25" name="Google Shape;125;p17"/>
            <p:cNvSpPr/>
            <p:nvPr/>
          </p:nvSpPr>
          <p:spPr>
            <a:xfrm>
              <a:off x="247144" y="41741"/>
              <a:ext cx="86579" cy="104718"/>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26" name="Google Shape;126;p17"/>
            <p:cNvSpPr/>
            <p:nvPr/>
          </p:nvSpPr>
          <p:spPr>
            <a:xfrm>
              <a:off x="340537" y="40021"/>
              <a:ext cx="87257" cy="106437"/>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27" name="Google Shape;127;p17"/>
            <p:cNvSpPr/>
            <p:nvPr/>
          </p:nvSpPr>
          <p:spPr>
            <a:xfrm>
              <a:off x="445355" y="40023"/>
              <a:ext cx="75022" cy="104471"/>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28" name="Google Shape;128;p17"/>
            <p:cNvSpPr/>
            <p:nvPr/>
          </p:nvSpPr>
          <p:spPr>
            <a:xfrm>
              <a:off x="0" y="171123"/>
              <a:ext cx="19617" cy="31875"/>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6"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29" name="Google Shape;129;p17"/>
            <p:cNvSpPr/>
            <p:nvPr/>
          </p:nvSpPr>
          <p:spPr>
            <a:xfrm>
              <a:off x="24001"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30" name="Google Shape;130;p17"/>
            <p:cNvSpPr/>
            <p:nvPr/>
          </p:nvSpPr>
          <p:spPr>
            <a:xfrm>
              <a:off x="49124" y="171125"/>
              <a:ext cx="18129" cy="31301"/>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31" name="Google Shape;131;p17"/>
            <p:cNvSpPr/>
            <p:nvPr/>
          </p:nvSpPr>
          <p:spPr>
            <a:xfrm>
              <a:off x="69843" y="171123"/>
              <a:ext cx="25706" cy="31878"/>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32" name="Google Shape;132;p17"/>
            <p:cNvSpPr/>
            <p:nvPr/>
          </p:nvSpPr>
          <p:spPr>
            <a:xfrm>
              <a:off x="100355"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33" name="Google Shape;133;p17"/>
            <p:cNvSpPr/>
            <p:nvPr/>
          </p:nvSpPr>
          <p:spPr>
            <a:xfrm>
              <a:off x="123094" y="171125"/>
              <a:ext cx="27700" cy="31874"/>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34" name="Google Shape;134;p17"/>
            <p:cNvSpPr/>
            <p:nvPr/>
          </p:nvSpPr>
          <p:spPr>
            <a:xfrm>
              <a:off x="155204" y="169720"/>
              <a:ext cx="24919" cy="44758"/>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35" name="Google Shape;135;p17"/>
            <p:cNvSpPr/>
            <p:nvPr/>
          </p:nvSpPr>
          <p:spPr>
            <a:xfrm>
              <a:off x="182488" y="171700"/>
              <a:ext cx="27672" cy="42777"/>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36" name="Google Shape;136;p17"/>
            <p:cNvSpPr/>
            <p:nvPr/>
          </p:nvSpPr>
          <p:spPr>
            <a:xfrm>
              <a:off x="230744" y="171268"/>
              <a:ext cx="25959" cy="31847"/>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37" name="Google Shape;137;p17"/>
            <p:cNvSpPr/>
            <p:nvPr/>
          </p:nvSpPr>
          <p:spPr>
            <a:xfrm>
              <a:off x="259487" y="171270"/>
              <a:ext cx="27924" cy="31846"/>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38" name="Google Shape;138;p17"/>
            <p:cNvSpPr/>
            <p:nvPr/>
          </p:nvSpPr>
          <p:spPr>
            <a:xfrm>
              <a:off x="293676" y="171270"/>
              <a:ext cx="24218"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39" name="Google Shape;139;p17"/>
            <p:cNvSpPr/>
            <p:nvPr/>
          </p:nvSpPr>
          <p:spPr>
            <a:xfrm>
              <a:off x="323962"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40" name="Google Shape;140;p17"/>
            <p:cNvSpPr/>
            <p:nvPr/>
          </p:nvSpPr>
          <p:spPr>
            <a:xfrm>
              <a:off x="354951" y="171955"/>
              <a:ext cx="24162" cy="31161"/>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41" name="Google Shape;141;p17"/>
            <p:cNvSpPr/>
            <p:nvPr/>
          </p:nvSpPr>
          <p:spPr>
            <a:xfrm>
              <a:off x="383434" y="160366"/>
              <a:ext cx="12701" cy="42061"/>
            </a:xfrm>
            <a:prstGeom prst="rect">
              <a:avLst/>
            </a:pr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42" name="Google Shape;142;p17"/>
            <p:cNvSpPr/>
            <p:nvPr/>
          </p:nvSpPr>
          <p:spPr>
            <a:xfrm>
              <a:off x="397706" y="161314"/>
              <a:ext cx="14537" cy="41515"/>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43" name="Google Shape;143;p17"/>
            <p:cNvSpPr/>
            <p:nvPr/>
          </p:nvSpPr>
          <p:spPr>
            <a:xfrm>
              <a:off x="415085" y="171270"/>
              <a:ext cx="27444" cy="31846"/>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44" name="Google Shape;144;p17"/>
            <p:cNvSpPr/>
            <p:nvPr/>
          </p:nvSpPr>
          <p:spPr>
            <a:xfrm>
              <a:off x="449102" y="171270"/>
              <a:ext cx="24219"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45" name="Google Shape;145;p17"/>
            <p:cNvSpPr/>
            <p:nvPr/>
          </p:nvSpPr>
          <p:spPr>
            <a:xfrm>
              <a:off x="478632" y="161314"/>
              <a:ext cx="14537" cy="41515"/>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46" name="Google Shape;146;p17"/>
            <p:cNvSpPr/>
            <p:nvPr/>
          </p:nvSpPr>
          <p:spPr>
            <a:xfrm>
              <a:off x="495701"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sp>
        <p:nvSpPr>
          <p:cNvPr id="147" name="Google Shape;147;p17"/>
          <p:cNvSpPr txBox="1">
            <a:spLocks noGrp="1"/>
          </p:cNvSpPr>
          <p:nvPr>
            <p:ph type="title"/>
          </p:nvPr>
        </p:nvSpPr>
        <p:spPr>
          <a:xfrm>
            <a:off x="152860" y="110700"/>
            <a:ext cx="8806155" cy="513001"/>
          </a:xfrm>
          <a:prstGeom prst="rect">
            <a:avLst/>
          </a:prstGeom>
          <a:noFill/>
          <a:ln>
            <a:noFill/>
          </a:ln>
        </p:spPr>
        <p:txBody>
          <a:bodyPr spcFirstLastPara="1" wrap="square" lIns="45700" tIns="45700" rIns="45700" bIns="45700" anchor="t" anchorCtr="0">
            <a:noAutofit/>
          </a:bodyPr>
          <a:lstStyle>
            <a:lvl1pPr lvl="0" algn="l">
              <a:lnSpc>
                <a:spcPct val="100000"/>
              </a:lnSpc>
              <a:spcBef>
                <a:spcPts val="0"/>
              </a:spcBef>
              <a:spcAft>
                <a:spcPts val="0"/>
              </a:spcAft>
              <a:buClr>
                <a:srgbClr val="6C6C6C"/>
              </a:buClr>
              <a:buSzPts val="1800"/>
              <a:buNone/>
              <a:defRPr/>
            </a:lvl1pPr>
            <a:lvl2pPr lvl="1" algn="l">
              <a:lnSpc>
                <a:spcPct val="100000"/>
              </a:lnSpc>
              <a:spcBef>
                <a:spcPts val="0"/>
              </a:spcBef>
              <a:spcAft>
                <a:spcPts val="0"/>
              </a:spcAft>
              <a:buClr>
                <a:srgbClr val="6C6C6C"/>
              </a:buClr>
              <a:buSzPts val="1800"/>
              <a:buNone/>
              <a:defRPr/>
            </a:lvl2pPr>
            <a:lvl3pPr lvl="2" algn="l">
              <a:lnSpc>
                <a:spcPct val="100000"/>
              </a:lnSpc>
              <a:spcBef>
                <a:spcPts val="0"/>
              </a:spcBef>
              <a:spcAft>
                <a:spcPts val="0"/>
              </a:spcAft>
              <a:buClr>
                <a:srgbClr val="6C6C6C"/>
              </a:buClr>
              <a:buSzPts val="1800"/>
              <a:buNone/>
              <a:defRPr/>
            </a:lvl3pPr>
            <a:lvl4pPr lvl="3" algn="l">
              <a:lnSpc>
                <a:spcPct val="100000"/>
              </a:lnSpc>
              <a:spcBef>
                <a:spcPts val="0"/>
              </a:spcBef>
              <a:spcAft>
                <a:spcPts val="0"/>
              </a:spcAft>
              <a:buClr>
                <a:srgbClr val="6C6C6C"/>
              </a:buClr>
              <a:buSzPts val="1800"/>
              <a:buNone/>
              <a:defRPr/>
            </a:lvl4pPr>
            <a:lvl5pPr lvl="4" algn="l">
              <a:lnSpc>
                <a:spcPct val="100000"/>
              </a:lnSpc>
              <a:spcBef>
                <a:spcPts val="0"/>
              </a:spcBef>
              <a:spcAft>
                <a:spcPts val="0"/>
              </a:spcAft>
              <a:buClr>
                <a:srgbClr val="6C6C6C"/>
              </a:buClr>
              <a:buSzPts val="1800"/>
              <a:buNone/>
              <a:defRPr/>
            </a:lvl5pPr>
            <a:lvl6pPr lvl="5" algn="l">
              <a:lnSpc>
                <a:spcPct val="100000"/>
              </a:lnSpc>
              <a:spcBef>
                <a:spcPts val="0"/>
              </a:spcBef>
              <a:spcAft>
                <a:spcPts val="0"/>
              </a:spcAft>
              <a:buClr>
                <a:srgbClr val="6C6C6C"/>
              </a:buClr>
              <a:buSzPts val="1800"/>
              <a:buNone/>
              <a:defRPr/>
            </a:lvl6pPr>
            <a:lvl7pPr lvl="6" algn="l">
              <a:lnSpc>
                <a:spcPct val="100000"/>
              </a:lnSpc>
              <a:spcBef>
                <a:spcPts val="0"/>
              </a:spcBef>
              <a:spcAft>
                <a:spcPts val="0"/>
              </a:spcAft>
              <a:buClr>
                <a:srgbClr val="6C6C6C"/>
              </a:buClr>
              <a:buSzPts val="1800"/>
              <a:buNone/>
              <a:defRPr/>
            </a:lvl7pPr>
            <a:lvl8pPr lvl="7" algn="l">
              <a:lnSpc>
                <a:spcPct val="100000"/>
              </a:lnSpc>
              <a:spcBef>
                <a:spcPts val="0"/>
              </a:spcBef>
              <a:spcAft>
                <a:spcPts val="0"/>
              </a:spcAft>
              <a:buClr>
                <a:srgbClr val="6C6C6C"/>
              </a:buClr>
              <a:buSzPts val="1800"/>
              <a:buNone/>
              <a:defRPr/>
            </a:lvl8pPr>
            <a:lvl9pPr lvl="8" algn="l">
              <a:lnSpc>
                <a:spcPct val="100000"/>
              </a:lnSpc>
              <a:spcBef>
                <a:spcPts val="0"/>
              </a:spcBef>
              <a:spcAft>
                <a:spcPts val="0"/>
              </a:spcAft>
              <a:buClr>
                <a:srgbClr val="6C6C6C"/>
              </a:buClr>
              <a:buSzPts val="1800"/>
              <a:buNone/>
              <a:defRPr/>
            </a:lvl9pPr>
          </a:lstStyle>
          <a:p>
            <a:endParaRPr/>
          </a:p>
        </p:txBody>
      </p:sp>
      <p:pic>
        <p:nvPicPr>
          <p:cNvPr id="148" name="Google Shape;148;p17"/>
          <p:cNvPicPr preferRelativeResize="0"/>
          <p:nvPr/>
        </p:nvPicPr>
        <p:blipFill rotWithShape="1">
          <a:blip r:embed="rId2">
            <a:alphaModFix/>
          </a:blip>
          <a:srcRect t="17787" b="17787"/>
          <a:stretch/>
        </p:blipFill>
        <p:spPr>
          <a:xfrm>
            <a:off x="150749" y="4937700"/>
            <a:ext cx="648036" cy="1638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re et contenu">
  <p:cSld name="Titre et contenu">
    <p:spTree>
      <p:nvGrpSpPr>
        <p:cNvPr id="1" name="Shape 149"/>
        <p:cNvGrpSpPr/>
        <p:nvPr/>
      </p:nvGrpSpPr>
      <p:grpSpPr>
        <a:xfrm>
          <a:off x="0" y="0"/>
          <a:ext cx="0" cy="0"/>
          <a:chOff x="0" y="0"/>
          <a:chExt cx="0" cy="0"/>
        </a:xfrm>
      </p:grpSpPr>
      <p:sp>
        <p:nvSpPr>
          <p:cNvPr id="150" name="Google Shape;150;p18"/>
          <p:cNvSpPr/>
          <p:nvPr/>
        </p:nvSpPr>
        <p:spPr>
          <a:xfrm>
            <a:off x="1" y="4902747"/>
            <a:ext cx="9144001" cy="240760"/>
          </a:xfrm>
          <a:prstGeom prst="rect">
            <a:avLst/>
          </a:prstGeom>
          <a:solidFill>
            <a:srgbClr val="D8FAD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6C6C6C"/>
              </a:buClr>
              <a:buSzPts val="1200"/>
              <a:buFont typeface="Trebuchet MS"/>
              <a:buNone/>
            </a:pPr>
            <a:endParaRPr sz="1200" b="0" i="0" u="none" strike="noStrike" cap="none">
              <a:solidFill>
                <a:srgbClr val="6C6C6C"/>
              </a:solidFill>
              <a:latin typeface="Trebuchet MS"/>
              <a:ea typeface="Trebuchet MS"/>
              <a:cs typeface="Trebuchet MS"/>
              <a:sym typeface="Trebuchet MS"/>
            </a:endParaRPr>
          </a:p>
        </p:txBody>
      </p:sp>
      <p:sp>
        <p:nvSpPr>
          <p:cNvPr id="151" name="Google Shape;151;p18"/>
          <p:cNvSpPr txBox="1">
            <a:spLocks noGrp="1"/>
          </p:cNvSpPr>
          <p:nvPr>
            <p:ph type="sldNum" idx="12"/>
          </p:nvPr>
        </p:nvSpPr>
        <p:spPr>
          <a:xfrm>
            <a:off x="8792012" y="4955126"/>
            <a:ext cx="210702" cy="163831"/>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a:p>
        </p:txBody>
      </p:sp>
      <p:grpSp>
        <p:nvGrpSpPr>
          <p:cNvPr id="152" name="Google Shape;152;p18"/>
          <p:cNvGrpSpPr/>
          <p:nvPr/>
        </p:nvGrpSpPr>
        <p:grpSpPr>
          <a:xfrm>
            <a:off x="7913769" y="4939183"/>
            <a:ext cx="520452" cy="160859"/>
            <a:chOff x="0" y="0"/>
            <a:chExt cx="520451" cy="214478"/>
          </a:xfrm>
        </p:grpSpPr>
        <p:sp>
          <p:nvSpPr>
            <p:cNvPr id="153" name="Google Shape;153;p18"/>
            <p:cNvSpPr/>
            <p:nvPr/>
          </p:nvSpPr>
          <p:spPr>
            <a:xfrm>
              <a:off x="1132" y="40021"/>
              <a:ext cx="87259" cy="106437"/>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54" name="Google Shape;154;p18"/>
            <p:cNvSpPr/>
            <p:nvPr/>
          </p:nvSpPr>
          <p:spPr>
            <a:xfrm>
              <a:off x="107316" y="0"/>
              <a:ext cx="32638" cy="146459"/>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55" name="Google Shape;155;p18"/>
            <p:cNvSpPr/>
            <p:nvPr/>
          </p:nvSpPr>
          <p:spPr>
            <a:xfrm>
              <a:off x="153204" y="40021"/>
              <a:ext cx="87257" cy="106437"/>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56" name="Google Shape;156;p18"/>
            <p:cNvSpPr/>
            <p:nvPr/>
          </p:nvSpPr>
          <p:spPr>
            <a:xfrm>
              <a:off x="247144" y="41741"/>
              <a:ext cx="86579" cy="104718"/>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57" name="Google Shape;157;p18"/>
            <p:cNvSpPr/>
            <p:nvPr/>
          </p:nvSpPr>
          <p:spPr>
            <a:xfrm>
              <a:off x="340537" y="40021"/>
              <a:ext cx="87257" cy="106437"/>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58" name="Google Shape;158;p18"/>
            <p:cNvSpPr/>
            <p:nvPr/>
          </p:nvSpPr>
          <p:spPr>
            <a:xfrm>
              <a:off x="445355" y="40023"/>
              <a:ext cx="75022" cy="104471"/>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59" name="Google Shape;159;p18"/>
            <p:cNvSpPr/>
            <p:nvPr/>
          </p:nvSpPr>
          <p:spPr>
            <a:xfrm>
              <a:off x="0" y="171123"/>
              <a:ext cx="19617" cy="31875"/>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6"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60" name="Google Shape;160;p18"/>
            <p:cNvSpPr/>
            <p:nvPr/>
          </p:nvSpPr>
          <p:spPr>
            <a:xfrm>
              <a:off x="24001"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61" name="Google Shape;161;p18"/>
            <p:cNvSpPr/>
            <p:nvPr/>
          </p:nvSpPr>
          <p:spPr>
            <a:xfrm>
              <a:off x="49124" y="171125"/>
              <a:ext cx="18129" cy="31301"/>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62" name="Google Shape;162;p18"/>
            <p:cNvSpPr/>
            <p:nvPr/>
          </p:nvSpPr>
          <p:spPr>
            <a:xfrm>
              <a:off x="69843" y="171123"/>
              <a:ext cx="25706" cy="31878"/>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63" name="Google Shape;163;p18"/>
            <p:cNvSpPr/>
            <p:nvPr/>
          </p:nvSpPr>
          <p:spPr>
            <a:xfrm>
              <a:off x="100355"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64" name="Google Shape;164;p18"/>
            <p:cNvSpPr/>
            <p:nvPr/>
          </p:nvSpPr>
          <p:spPr>
            <a:xfrm>
              <a:off x="123094" y="171125"/>
              <a:ext cx="27700" cy="31874"/>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65" name="Google Shape;165;p18"/>
            <p:cNvSpPr/>
            <p:nvPr/>
          </p:nvSpPr>
          <p:spPr>
            <a:xfrm>
              <a:off x="155204" y="169720"/>
              <a:ext cx="24919" cy="44758"/>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66" name="Google Shape;166;p18"/>
            <p:cNvSpPr/>
            <p:nvPr/>
          </p:nvSpPr>
          <p:spPr>
            <a:xfrm>
              <a:off x="182488" y="171700"/>
              <a:ext cx="27672" cy="42777"/>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67" name="Google Shape;167;p18"/>
            <p:cNvSpPr/>
            <p:nvPr/>
          </p:nvSpPr>
          <p:spPr>
            <a:xfrm>
              <a:off x="230744" y="171268"/>
              <a:ext cx="25959" cy="31847"/>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68" name="Google Shape;168;p18"/>
            <p:cNvSpPr/>
            <p:nvPr/>
          </p:nvSpPr>
          <p:spPr>
            <a:xfrm>
              <a:off x="259487" y="171270"/>
              <a:ext cx="27924" cy="31846"/>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69" name="Google Shape;169;p18"/>
            <p:cNvSpPr/>
            <p:nvPr/>
          </p:nvSpPr>
          <p:spPr>
            <a:xfrm>
              <a:off x="293676" y="171270"/>
              <a:ext cx="24218"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70" name="Google Shape;170;p18"/>
            <p:cNvSpPr/>
            <p:nvPr/>
          </p:nvSpPr>
          <p:spPr>
            <a:xfrm>
              <a:off x="323962"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71" name="Google Shape;171;p18"/>
            <p:cNvSpPr/>
            <p:nvPr/>
          </p:nvSpPr>
          <p:spPr>
            <a:xfrm>
              <a:off x="354951" y="171955"/>
              <a:ext cx="24162" cy="31161"/>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72" name="Google Shape;172;p18"/>
            <p:cNvSpPr/>
            <p:nvPr/>
          </p:nvSpPr>
          <p:spPr>
            <a:xfrm>
              <a:off x="383434" y="160366"/>
              <a:ext cx="12701" cy="42061"/>
            </a:xfrm>
            <a:prstGeom prst="rect">
              <a:avLst/>
            </a:pr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73" name="Google Shape;173;p18"/>
            <p:cNvSpPr/>
            <p:nvPr/>
          </p:nvSpPr>
          <p:spPr>
            <a:xfrm>
              <a:off x="397706" y="161314"/>
              <a:ext cx="14537" cy="41515"/>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74" name="Google Shape;174;p18"/>
            <p:cNvSpPr/>
            <p:nvPr/>
          </p:nvSpPr>
          <p:spPr>
            <a:xfrm>
              <a:off x="415085" y="171270"/>
              <a:ext cx="27444" cy="31846"/>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75" name="Google Shape;175;p18"/>
            <p:cNvSpPr/>
            <p:nvPr/>
          </p:nvSpPr>
          <p:spPr>
            <a:xfrm>
              <a:off x="449102" y="171270"/>
              <a:ext cx="24219"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76" name="Google Shape;176;p18"/>
            <p:cNvSpPr/>
            <p:nvPr/>
          </p:nvSpPr>
          <p:spPr>
            <a:xfrm>
              <a:off x="478632" y="161314"/>
              <a:ext cx="14537" cy="41515"/>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177" name="Google Shape;177;p18"/>
            <p:cNvSpPr/>
            <p:nvPr/>
          </p:nvSpPr>
          <p:spPr>
            <a:xfrm>
              <a:off x="495701"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sp>
        <p:nvSpPr>
          <p:cNvPr id="178" name="Google Shape;178;p18"/>
          <p:cNvSpPr txBox="1">
            <a:spLocks noGrp="1"/>
          </p:cNvSpPr>
          <p:nvPr>
            <p:ph type="title"/>
          </p:nvPr>
        </p:nvSpPr>
        <p:spPr>
          <a:xfrm>
            <a:off x="152860" y="110700"/>
            <a:ext cx="8806155" cy="513001"/>
          </a:xfrm>
          <a:prstGeom prst="rect">
            <a:avLst/>
          </a:prstGeom>
          <a:noFill/>
          <a:ln>
            <a:noFill/>
          </a:ln>
        </p:spPr>
        <p:txBody>
          <a:bodyPr spcFirstLastPara="1" wrap="square" lIns="45700" tIns="45700" rIns="45700" bIns="45700" anchor="t" anchorCtr="0">
            <a:noAutofit/>
          </a:bodyPr>
          <a:lstStyle>
            <a:lvl1pPr lvl="0" algn="l">
              <a:lnSpc>
                <a:spcPct val="100000"/>
              </a:lnSpc>
              <a:spcBef>
                <a:spcPts val="0"/>
              </a:spcBef>
              <a:spcAft>
                <a:spcPts val="0"/>
              </a:spcAft>
              <a:buClr>
                <a:srgbClr val="6C6C6C"/>
              </a:buClr>
              <a:buSzPts val="1800"/>
              <a:buNone/>
              <a:defRPr/>
            </a:lvl1pPr>
            <a:lvl2pPr lvl="1" algn="l">
              <a:lnSpc>
                <a:spcPct val="100000"/>
              </a:lnSpc>
              <a:spcBef>
                <a:spcPts val="0"/>
              </a:spcBef>
              <a:spcAft>
                <a:spcPts val="0"/>
              </a:spcAft>
              <a:buClr>
                <a:srgbClr val="6C6C6C"/>
              </a:buClr>
              <a:buSzPts val="1800"/>
              <a:buNone/>
              <a:defRPr/>
            </a:lvl2pPr>
            <a:lvl3pPr lvl="2" algn="l">
              <a:lnSpc>
                <a:spcPct val="100000"/>
              </a:lnSpc>
              <a:spcBef>
                <a:spcPts val="0"/>
              </a:spcBef>
              <a:spcAft>
                <a:spcPts val="0"/>
              </a:spcAft>
              <a:buClr>
                <a:srgbClr val="6C6C6C"/>
              </a:buClr>
              <a:buSzPts val="1800"/>
              <a:buNone/>
              <a:defRPr/>
            </a:lvl3pPr>
            <a:lvl4pPr lvl="3" algn="l">
              <a:lnSpc>
                <a:spcPct val="100000"/>
              </a:lnSpc>
              <a:spcBef>
                <a:spcPts val="0"/>
              </a:spcBef>
              <a:spcAft>
                <a:spcPts val="0"/>
              </a:spcAft>
              <a:buClr>
                <a:srgbClr val="6C6C6C"/>
              </a:buClr>
              <a:buSzPts val="1800"/>
              <a:buNone/>
              <a:defRPr/>
            </a:lvl4pPr>
            <a:lvl5pPr lvl="4" algn="l">
              <a:lnSpc>
                <a:spcPct val="100000"/>
              </a:lnSpc>
              <a:spcBef>
                <a:spcPts val="0"/>
              </a:spcBef>
              <a:spcAft>
                <a:spcPts val="0"/>
              </a:spcAft>
              <a:buClr>
                <a:srgbClr val="6C6C6C"/>
              </a:buClr>
              <a:buSzPts val="1800"/>
              <a:buNone/>
              <a:defRPr/>
            </a:lvl5pPr>
            <a:lvl6pPr lvl="5" algn="l">
              <a:lnSpc>
                <a:spcPct val="100000"/>
              </a:lnSpc>
              <a:spcBef>
                <a:spcPts val="0"/>
              </a:spcBef>
              <a:spcAft>
                <a:spcPts val="0"/>
              </a:spcAft>
              <a:buClr>
                <a:srgbClr val="6C6C6C"/>
              </a:buClr>
              <a:buSzPts val="1800"/>
              <a:buNone/>
              <a:defRPr/>
            </a:lvl6pPr>
            <a:lvl7pPr lvl="6" algn="l">
              <a:lnSpc>
                <a:spcPct val="100000"/>
              </a:lnSpc>
              <a:spcBef>
                <a:spcPts val="0"/>
              </a:spcBef>
              <a:spcAft>
                <a:spcPts val="0"/>
              </a:spcAft>
              <a:buClr>
                <a:srgbClr val="6C6C6C"/>
              </a:buClr>
              <a:buSzPts val="1800"/>
              <a:buNone/>
              <a:defRPr/>
            </a:lvl7pPr>
            <a:lvl8pPr lvl="7" algn="l">
              <a:lnSpc>
                <a:spcPct val="100000"/>
              </a:lnSpc>
              <a:spcBef>
                <a:spcPts val="0"/>
              </a:spcBef>
              <a:spcAft>
                <a:spcPts val="0"/>
              </a:spcAft>
              <a:buClr>
                <a:srgbClr val="6C6C6C"/>
              </a:buClr>
              <a:buSzPts val="1800"/>
              <a:buNone/>
              <a:defRPr/>
            </a:lvl8pPr>
            <a:lvl9pPr lvl="8" algn="l">
              <a:lnSpc>
                <a:spcPct val="100000"/>
              </a:lnSpc>
              <a:spcBef>
                <a:spcPts val="0"/>
              </a:spcBef>
              <a:spcAft>
                <a:spcPts val="0"/>
              </a:spcAft>
              <a:buClr>
                <a:srgbClr val="6C6C6C"/>
              </a:buClr>
              <a:buSzPts val="1800"/>
              <a:buNone/>
              <a:defRPr/>
            </a:lvl9pPr>
          </a:lstStyle>
          <a:p>
            <a:endParaRPr/>
          </a:p>
        </p:txBody>
      </p:sp>
      <p:sp>
        <p:nvSpPr>
          <p:cNvPr id="179" name="Google Shape;179;p18"/>
          <p:cNvSpPr txBox="1">
            <a:spLocks noGrp="1"/>
          </p:cNvSpPr>
          <p:nvPr>
            <p:ph type="body" idx="1"/>
          </p:nvPr>
        </p:nvSpPr>
        <p:spPr>
          <a:xfrm>
            <a:off x="152860" y="707399"/>
            <a:ext cx="8806155" cy="4077001"/>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400"/>
              </a:spcBef>
              <a:spcAft>
                <a:spcPts val="0"/>
              </a:spcAft>
              <a:buClr>
                <a:srgbClr val="6C6C6C"/>
              </a:buClr>
              <a:buSzPts val="1100"/>
              <a:buFont typeface="Trebuchet MS"/>
              <a:buNone/>
              <a:defRPr sz="1100"/>
            </a:lvl1pPr>
            <a:lvl2pPr marL="914400" lvl="1" indent="-228600" algn="l">
              <a:lnSpc>
                <a:spcPct val="100000"/>
              </a:lnSpc>
              <a:spcBef>
                <a:spcPts val="400"/>
              </a:spcBef>
              <a:spcAft>
                <a:spcPts val="0"/>
              </a:spcAft>
              <a:buClr>
                <a:srgbClr val="6C6C6C"/>
              </a:buClr>
              <a:buSzPts val="1100"/>
              <a:buFont typeface="Trebuchet MS"/>
              <a:buNone/>
              <a:defRPr sz="1100"/>
            </a:lvl2pPr>
            <a:lvl3pPr marL="1371600" lvl="2" indent="-228600" algn="l">
              <a:lnSpc>
                <a:spcPct val="100000"/>
              </a:lnSpc>
              <a:spcBef>
                <a:spcPts val="400"/>
              </a:spcBef>
              <a:spcAft>
                <a:spcPts val="0"/>
              </a:spcAft>
              <a:buClr>
                <a:srgbClr val="6C6C6C"/>
              </a:buClr>
              <a:buSzPts val="1100"/>
              <a:buFont typeface="Trebuchet MS"/>
              <a:buNone/>
              <a:defRPr sz="1100"/>
            </a:lvl3pPr>
            <a:lvl4pPr marL="1828800" lvl="3" indent="-228600" algn="l">
              <a:lnSpc>
                <a:spcPct val="100000"/>
              </a:lnSpc>
              <a:spcBef>
                <a:spcPts val="400"/>
              </a:spcBef>
              <a:spcAft>
                <a:spcPts val="0"/>
              </a:spcAft>
              <a:buClr>
                <a:srgbClr val="6C6C6C"/>
              </a:buClr>
              <a:buSzPts val="1100"/>
              <a:buFont typeface="Trebuchet MS"/>
              <a:buNone/>
              <a:defRPr sz="1100"/>
            </a:lvl4pPr>
            <a:lvl5pPr marL="2286000" lvl="4" indent="-228600" algn="l">
              <a:lnSpc>
                <a:spcPct val="100000"/>
              </a:lnSpc>
              <a:spcBef>
                <a:spcPts val="400"/>
              </a:spcBef>
              <a:spcAft>
                <a:spcPts val="0"/>
              </a:spcAft>
              <a:buClr>
                <a:srgbClr val="6C6C6C"/>
              </a:buClr>
              <a:buSzPts val="1100"/>
              <a:buFont typeface="Trebuchet MS"/>
              <a:buNone/>
              <a:defRPr sz="1100"/>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pic>
        <p:nvPicPr>
          <p:cNvPr id="180" name="Google Shape;180;p18"/>
          <p:cNvPicPr preferRelativeResize="0"/>
          <p:nvPr/>
        </p:nvPicPr>
        <p:blipFill rotWithShape="1">
          <a:blip r:embed="rId2">
            <a:alphaModFix/>
          </a:blip>
          <a:srcRect t="17787" b="17787"/>
          <a:stretch/>
        </p:blipFill>
        <p:spPr>
          <a:xfrm>
            <a:off x="150749" y="4937700"/>
            <a:ext cx="648036" cy="1638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181"/>
        <p:cNvGrpSpPr/>
        <p:nvPr/>
      </p:nvGrpSpPr>
      <p:grpSpPr>
        <a:xfrm>
          <a:off x="0" y="0"/>
          <a:ext cx="0" cy="0"/>
          <a:chOff x="0" y="0"/>
          <a:chExt cx="0" cy="0"/>
        </a:xfrm>
      </p:grpSpPr>
      <p:sp>
        <p:nvSpPr>
          <p:cNvPr id="182" name="Google Shape;182;p19"/>
          <p:cNvSpPr/>
          <p:nvPr/>
        </p:nvSpPr>
        <p:spPr>
          <a:xfrm>
            <a:off x="1" y="4902747"/>
            <a:ext cx="9144001" cy="240761"/>
          </a:xfrm>
          <a:prstGeom prst="rect">
            <a:avLst/>
          </a:prstGeom>
          <a:solidFill>
            <a:srgbClr val="D8FA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endParaRPr sz="1125" b="0" i="0" u="none" strike="noStrike" cap="none">
              <a:solidFill>
                <a:srgbClr val="000000"/>
              </a:solidFill>
              <a:latin typeface="Arial"/>
              <a:ea typeface="Arial"/>
              <a:cs typeface="Arial"/>
              <a:sym typeface="Arial"/>
            </a:endParaRPr>
          </a:p>
        </p:txBody>
      </p:sp>
      <p:grpSp>
        <p:nvGrpSpPr>
          <p:cNvPr id="183" name="Google Shape;183;p19"/>
          <p:cNvGrpSpPr/>
          <p:nvPr/>
        </p:nvGrpSpPr>
        <p:grpSpPr>
          <a:xfrm>
            <a:off x="7913768" y="4939182"/>
            <a:ext cx="520453" cy="160861"/>
            <a:chOff x="-1" y="-1"/>
            <a:chExt cx="740200" cy="305038"/>
          </a:xfrm>
        </p:grpSpPr>
        <p:sp>
          <p:nvSpPr>
            <p:cNvPr id="184" name="Google Shape;184;p19"/>
            <p:cNvSpPr/>
            <p:nvPr/>
          </p:nvSpPr>
          <p:spPr>
            <a:xfrm>
              <a:off x="1609" y="56919"/>
              <a:ext cx="124103" cy="151378"/>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85" name="Google Shape;185;p19"/>
            <p:cNvSpPr/>
            <p:nvPr/>
          </p:nvSpPr>
          <p:spPr>
            <a:xfrm>
              <a:off x="152627" y="-1"/>
              <a:ext cx="46420" cy="208300"/>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86" name="Google Shape;186;p19"/>
            <p:cNvSpPr/>
            <p:nvPr/>
          </p:nvSpPr>
          <p:spPr>
            <a:xfrm>
              <a:off x="217890" y="56919"/>
              <a:ext cx="124100" cy="151378"/>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87" name="Google Shape;187;p19"/>
            <p:cNvSpPr/>
            <p:nvPr/>
          </p:nvSpPr>
          <p:spPr>
            <a:xfrm>
              <a:off x="351494" y="59365"/>
              <a:ext cx="123136" cy="148934"/>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88" name="Google Shape;188;p19"/>
            <p:cNvSpPr/>
            <p:nvPr/>
          </p:nvSpPr>
          <p:spPr>
            <a:xfrm>
              <a:off x="484320" y="56919"/>
              <a:ext cx="124100" cy="151378"/>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89" name="Google Shape;189;p19"/>
            <p:cNvSpPr/>
            <p:nvPr/>
          </p:nvSpPr>
          <p:spPr>
            <a:xfrm>
              <a:off x="633395" y="56921"/>
              <a:ext cx="106699" cy="148583"/>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90" name="Google Shape;190;p19"/>
            <p:cNvSpPr/>
            <p:nvPr/>
          </p:nvSpPr>
          <p:spPr>
            <a:xfrm>
              <a:off x="-1" y="243376"/>
              <a:ext cx="27901" cy="45334"/>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6"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91" name="Google Shape;191;p19"/>
            <p:cNvSpPr/>
            <p:nvPr/>
          </p:nvSpPr>
          <p:spPr>
            <a:xfrm>
              <a:off x="34134" y="232077"/>
              <a:ext cx="27342" cy="56637"/>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92" name="Google Shape;192;p19"/>
            <p:cNvSpPr/>
            <p:nvPr/>
          </p:nvSpPr>
          <p:spPr>
            <a:xfrm>
              <a:off x="69865" y="243378"/>
              <a:ext cx="25784" cy="44519"/>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93" name="Google Shape;193;p19"/>
            <p:cNvSpPr/>
            <p:nvPr/>
          </p:nvSpPr>
          <p:spPr>
            <a:xfrm>
              <a:off x="99332" y="243376"/>
              <a:ext cx="36561" cy="45338"/>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94" name="Google Shape;194;p19"/>
            <p:cNvSpPr/>
            <p:nvPr/>
          </p:nvSpPr>
          <p:spPr>
            <a:xfrm>
              <a:off x="142727" y="232077"/>
              <a:ext cx="27342" cy="56637"/>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95" name="Google Shape;195;p19"/>
            <p:cNvSpPr/>
            <p:nvPr/>
          </p:nvSpPr>
          <p:spPr>
            <a:xfrm>
              <a:off x="175067" y="243378"/>
              <a:ext cx="39396" cy="45334"/>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96" name="Google Shape;196;p19"/>
            <p:cNvSpPr/>
            <p:nvPr/>
          </p:nvSpPr>
          <p:spPr>
            <a:xfrm>
              <a:off x="220735" y="241380"/>
              <a:ext cx="35441" cy="63657"/>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97" name="Google Shape;197;p19"/>
            <p:cNvSpPr/>
            <p:nvPr/>
          </p:nvSpPr>
          <p:spPr>
            <a:xfrm>
              <a:off x="259538" y="244196"/>
              <a:ext cx="39357" cy="60840"/>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98" name="Google Shape;198;p19"/>
            <p:cNvSpPr/>
            <p:nvPr/>
          </p:nvSpPr>
          <p:spPr>
            <a:xfrm>
              <a:off x="328169" y="243582"/>
              <a:ext cx="36921" cy="45295"/>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199" name="Google Shape;199;p19"/>
            <p:cNvSpPr/>
            <p:nvPr/>
          </p:nvSpPr>
          <p:spPr>
            <a:xfrm>
              <a:off x="369048" y="243585"/>
              <a:ext cx="39716" cy="45293"/>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200" name="Google Shape;200;p19"/>
            <p:cNvSpPr/>
            <p:nvPr/>
          </p:nvSpPr>
          <p:spPr>
            <a:xfrm>
              <a:off x="417673" y="243585"/>
              <a:ext cx="34444" cy="44313"/>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201" name="Google Shape;201;p19"/>
            <p:cNvSpPr/>
            <p:nvPr/>
          </p:nvSpPr>
          <p:spPr>
            <a:xfrm>
              <a:off x="460746" y="243585"/>
              <a:ext cx="35201" cy="45292"/>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202" name="Google Shape;202;p19"/>
            <p:cNvSpPr/>
            <p:nvPr/>
          </p:nvSpPr>
          <p:spPr>
            <a:xfrm>
              <a:off x="504820" y="244559"/>
              <a:ext cx="34364" cy="44319"/>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203" name="Google Shape;203;p19"/>
            <p:cNvSpPr/>
            <p:nvPr/>
          </p:nvSpPr>
          <p:spPr>
            <a:xfrm>
              <a:off x="545329" y="228077"/>
              <a:ext cx="18065" cy="59821"/>
            </a:xfrm>
            <a:prstGeom prst="rect">
              <a:avLst/>
            </a:pr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204" name="Google Shape;204;p19"/>
            <p:cNvSpPr/>
            <p:nvPr/>
          </p:nvSpPr>
          <p:spPr>
            <a:xfrm>
              <a:off x="565627" y="229425"/>
              <a:ext cx="20676" cy="59045"/>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205" name="Google Shape;205;p19"/>
            <p:cNvSpPr/>
            <p:nvPr/>
          </p:nvSpPr>
          <p:spPr>
            <a:xfrm>
              <a:off x="590344" y="243585"/>
              <a:ext cx="39032" cy="45293"/>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206" name="Google Shape;206;p19"/>
            <p:cNvSpPr/>
            <p:nvPr/>
          </p:nvSpPr>
          <p:spPr>
            <a:xfrm>
              <a:off x="638724" y="243585"/>
              <a:ext cx="34445" cy="44313"/>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207" name="Google Shape;207;p19"/>
            <p:cNvSpPr/>
            <p:nvPr/>
          </p:nvSpPr>
          <p:spPr>
            <a:xfrm>
              <a:off x="680722" y="229425"/>
              <a:ext cx="20676" cy="59045"/>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sp>
          <p:nvSpPr>
            <p:cNvPr id="208" name="Google Shape;208;p19"/>
            <p:cNvSpPr/>
            <p:nvPr/>
          </p:nvSpPr>
          <p:spPr>
            <a:xfrm>
              <a:off x="704998" y="243585"/>
              <a:ext cx="35201" cy="45292"/>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65000" tIns="65000" rIns="65000" bIns="65000" anchor="ctr" anchorCtr="0">
              <a:noAutofit/>
            </a:bodyPr>
            <a:lstStyle/>
            <a:p>
              <a:pPr marL="0" marR="0" lvl="0" indent="0" algn="l" rtl="0">
                <a:lnSpc>
                  <a:spcPct val="100000"/>
                </a:lnSpc>
                <a:spcBef>
                  <a:spcPts val="0"/>
                </a:spcBef>
                <a:spcAft>
                  <a:spcPts val="0"/>
                </a:spcAft>
                <a:buNone/>
              </a:pPr>
              <a:endParaRPr sz="1547" b="0" i="0" u="none" strike="noStrike" cap="none">
                <a:solidFill>
                  <a:srgbClr val="000000"/>
                </a:solidFill>
                <a:latin typeface="Arial"/>
                <a:ea typeface="Arial"/>
                <a:cs typeface="Arial"/>
                <a:sym typeface="Arial"/>
              </a:endParaRPr>
            </a:p>
          </p:txBody>
        </p:sp>
      </p:grpSp>
      <p:sp>
        <p:nvSpPr>
          <p:cNvPr id="209" name="Google Shape;209;p19"/>
          <p:cNvSpPr txBox="1">
            <a:spLocks noGrp="1"/>
          </p:cNvSpPr>
          <p:nvPr>
            <p:ph type="title"/>
          </p:nvPr>
        </p:nvSpPr>
        <p:spPr>
          <a:xfrm>
            <a:off x="152860" y="110700"/>
            <a:ext cx="8806155" cy="513002"/>
          </a:xfrm>
          <a:prstGeom prst="rect">
            <a:avLst/>
          </a:prstGeom>
          <a:noFill/>
          <a:ln>
            <a:noFill/>
          </a:ln>
        </p:spPr>
        <p:txBody>
          <a:bodyPr spcFirstLastPara="1" wrap="square" lIns="64975" tIns="64975" rIns="64975" bIns="64975" anchor="t" anchorCtr="0">
            <a:noAutofit/>
          </a:bodyPr>
          <a:lstStyle>
            <a:lvl1pPr lvl="0" algn="l">
              <a:lnSpc>
                <a:spcPct val="100000"/>
              </a:lnSpc>
              <a:spcBef>
                <a:spcPts val="0"/>
              </a:spcBef>
              <a:spcAft>
                <a:spcPts val="0"/>
              </a:spcAft>
              <a:buSzPts val="1400"/>
              <a:buNone/>
              <a:defRPr sz="1266">
                <a:solidFill>
                  <a:srgbClr val="6C6C6C"/>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19"/>
          <p:cNvSpPr txBox="1">
            <a:spLocks noGrp="1"/>
          </p:cNvSpPr>
          <p:nvPr>
            <p:ph type="body" idx="1"/>
          </p:nvPr>
        </p:nvSpPr>
        <p:spPr>
          <a:xfrm>
            <a:off x="152860" y="707399"/>
            <a:ext cx="8806155" cy="4077001"/>
          </a:xfrm>
          <a:prstGeom prst="rect">
            <a:avLst/>
          </a:prstGeom>
          <a:noFill/>
          <a:ln>
            <a:noFill/>
          </a:ln>
        </p:spPr>
        <p:txBody>
          <a:bodyPr spcFirstLastPara="1" wrap="square" lIns="64975" tIns="64975" rIns="64975" bIns="64975" anchor="t" anchorCtr="0">
            <a:noAutofit/>
          </a:bodyPr>
          <a:lstStyle>
            <a:lvl1pPr marL="457200" lvl="0" indent="-228600" algn="l">
              <a:lnSpc>
                <a:spcPct val="100000"/>
              </a:lnSpc>
              <a:spcBef>
                <a:spcPts val="352"/>
              </a:spcBef>
              <a:spcAft>
                <a:spcPts val="0"/>
              </a:spcAft>
              <a:buSzPts val="984"/>
              <a:buNone/>
              <a:defRPr sz="984">
                <a:solidFill>
                  <a:srgbClr val="6C6C6C"/>
                </a:solidFill>
                <a:latin typeface="Trebuchet MS"/>
                <a:ea typeface="Trebuchet MS"/>
                <a:cs typeface="Trebuchet MS"/>
                <a:sym typeface="Trebuchet MS"/>
              </a:defRPr>
            </a:lvl1pPr>
            <a:lvl2pPr marL="914400" lvl="1" indent="-228600" algn="l">
              <a:lnSpc>
                <a:spcPct val="100000"/>
              </a:lnSpc>
              <a:spcBef>
                <a:spcPts val="352"/>
              </a:spcBef>
              <a:spcAft>
                <a:spcPts val="0"/>
              </a:spcAft>
              <a:buSzPts val="984"/>
              <a:buNone/>
              <a:defRPr sz="984">
                <a:solidFill>
                  <a:srgbClr val="6C6C6C"/>
                </a:solidFill>
                <a:latin typeface="Trebuchet MS"/>
                <a:ea typeface="Trebuchet MS"/>
                <a:cs typeface="Trebuchet MS"/>
                <a:sym typeface="Trebuchet MS"/>
              </a:defRPr>
            </a:lvl2pPr>
            <a:lvl3pPr marL="1371600" lvl="2" indent="-228600" algn="l">
              <a:lnSpc>
                <a:spcPct val="100000"/>
              </a:lnSpc>
              <a:spcBef>
                <a:spcPts val="352"/>
              </a:spcBef>
              <a:spcAft>
                <a:spcPts val="0"/>
              </a:spcAft>
              <a:buSzPts val="984"/>
              <a:buNone/>
              <a:defRPr sz="984">
                <a:solidFill>
                  <a:srgbClr val="6C6C6C"/>
                </a:solidFill>
                <a:latin typeface="Trebuchet MS"/>
                <a:ea typeface="Trebuchet MS"/>
                <a:cs typeface="Trebuchet MS"/>
                <a:sym typeface="Trebuchet MS"/>
              </a:defRPr>
            </a:lvl3pPr>
            <a:lvl4pPr marL="1828800" lvl="3" indent="-228600" algn="l">
              <a:lnSpc>
                <a:spcPct val="100000"/>
              </a:lnSpc>
              <a:spcBef>
                <a:spcPts val="352"/>
              </a:spcBef>
              <a:spcAft>
                <a:spcPts val="0"/>
              </a:spcAft>
              <a:buSzPts val="984"/>
              <a:buNone/>
              <a:defRPr sz="984">
                <a:solidFill>
                  <a:srgbClr val="6C6C6C"/>
                </a:solidFill>
                <a:latin typeface="Trebuchet MS"/>
                <a:ea typeface="Trebuchet MS"/>
                <a:cs typeface="Trebuchet MS"/>
                <a:sym typeface="Trebuchet MS"/>
              </a:defRPr>
            </a:lvl4pPr>
            <a:lvl5pPr marL="2286000" lvl="4" indent="-228600" algn="l">
              <a:lnSpc>
                <a:spcPct val="100000"/>
              </a:lnSpc>
              <a:spcBef>
                <a:spcPts val="352"/>
              </a:spcBef>
              <a:spcAft>
                <a:spcPts val="0"/>
              </a:spcAft>
              <a:buSzPts val="984"/>
              <a:buNone/>
              <a:defRPr sz="984">
                <a:solidFill>
                  <a:srgbClr val="6C6C6C"/>
                </a:solidFill>
                <a:latin typeface="Trebuchet MS"/>
                <a:ea typeface="Trebuchet MS"/>
                <a:cs typeface="Trebuchet MS"/>
                <a:sym typeface="Trebuchet MS"/>
              </a:defRPr>
            </a:lvl5pPr>
            <a:lvl6pPr marL="2743200" lvl="5" indent="-266700" algn="l">
              <a:lnSpc>
                <a:spcPct val="100000"/>
              </a:lnSpc>
              <a:spcBef>
                <a:spcPts val="500"/>
              </a:spcBef>
              <a:spcAft>
                <a:spcPts val="0"/>
              </a:spcAft>
              <a:buSzPts val="600"/>
              <a:buChar char=""/>
              <a:defRPr/>
            </a:lvl6pPr>
            <a:lvl7pPr marL="3200400" lvl="6" indent="-266700" algn="l">
              <a:lnSpc>
                <a:spcPct val="100000"/>
              </a:lnSpc>
              <a:spcBef>
                <a:spcPts val="500"/>
              </a:spcBef>
              <a:spcAft>
                <a:spcPts val="0"/>
              </a:spcAft>
              <a:buSzPts val="600"/>
              <a:buChar char=""/>
              <a:defRPr/>
            </a:lvl7pPr>
            <a:lvl8pPr marL="3657600" lvl="7" indent="-266700" algn="l">
              <a:lnSpc>
                <a:spcPct val="100000"/>
              </a:lnSpc>
              <a:spcBef>
                <a:spcPts val="500"/>
              </a:spcBef>
              <a:spcAft>
                <a:spcPts val="0"/>
              </a:spcAft>
              <a:buSzPts val="600"/>
              <a:buChar char=""/>
              <a:defRPr/>
            </a:lvl8pPr>
            <a:lvl9pPr marL="4114800" lvl="8" indent="-266700" algn="l">
              <a:lnSpc>
                <a:spcPct val="100000"/>
              </a:lnSpc>
              <a:spcBef>
                <a:spcPts val="500"/>
              </a:spcBef>
              <a:spcAft>
                <a:spcPts val="0"/>
              </a:spcAft>
              <a:buSzPts val="600"/>
              <a:buChar char=""/>
              <a:defRPr/>
            </a:lvl9pPr>
          </a:lstStyle>
          <a:p>
            <a:endParaRPr/>
          </a:p>
        </p:txBody>
      </p:sp>
      <p:sp>
        <p:nvSpPr>
          <p:cNvPr id="211" name="Google Shape;211;p19"/>
          <p:cNvSpPr txBox="1">
            <a:spLocks noGrp="1"/>
          </p:cNvSpPr>
          <p:nvPr>
            <p:ph type="sldNum" idx="12"/>
          </p:nvPr>
        </p:nvSpPr>
        <p:spPr>
          <a:xfrm>
            <a:off x="8799361" y="4962583"/>
            <a:ext cx="203354" cy="148918"/>
          </a:xfrm>
          <a:prstGeom prst="rect">
            <a:avLst/>
          </a:prstGeom>
          <a:noFill/>
          <a:ln>
            <a:noFill/>
          </a:ln>
        </p:spPr>
        <p:txBody>
          <a:bodyPr spcFirstLastPara="1" wrap="square" lIns="64975" tIns="64975" rIns="64975" bIns="64975" anchor="ctr" anchorCtr="0">
            <a:noAutofit/>
          </a:bodyPr>
          <a:lstStyle>
            <a:lvl1pPr marL="0" lvl="0" indent="0" algn="r">
              <a:lnSpc>
                <a:spcPct val="100000"/>
              </a:lnSpc>
              <a:spcBef>
                <a:spcPts val="0"/>
              </a:spcBef>
              <a:spcAft>
                <a:spcPts val="0"/>
              </a:spcAft>
              <a:buSzPts val="800"/>
              <a:buNone/>
              <a:defRPr sz="773">
                <a:solidFill>
                  <a:srgbClr val="4D4D4D"/>
                </a:solidFill>
                <a:latin typeface="Trebuchet MS"/>
                <a:ea typeface="Trebuchet MS"/>
                <a:cs typeface="Trebuchet MS"/>
                <a:sym typeface="Trebuchet MS"/>
              </a:defRPr>
            </a:lvl1pPr>
            <a:lvl2pPr marL="0" lvl="1" indent="0" algn="r">
              <a:lnSpc>
                <a:spcPct val="100000"/>
              </a:lnSpc>
              <a:spcBef>
                <a:spcPts val="0"/>
              </a:spcBef>
              <a:spcAft>
                <a:spcPts val="0"/>
              </a:spcAft>
              <a:buSzPts val="800"/>
              <a:buNone/>
              <a:defRPr sz="773">
                <a:solidFill>
                  <a:srgbClr val="4D4D4D"/>
                </a:solidFill>
                <a:latin typeface="Trebuchet MS"/>
                <a:ea typeface="Trebuchet MS"/>
                <a:cs typeface="Trebuchet MS"/>
                <a:sym typeface="Trebuchet MS"/>
              </a:defRPr>
            </a:lvl2pPr>
            <a:lvl3pPr marL="0" lvl="2" indent="0" algn="r">
              <a:lnSpc>
                <a:spcPct val="100000"/>
              </a:lnSpc>
              <a:spcBef>
                <a:spcPts val="0"/>
              </a:spcBef>
              <a:spcAft>
                <a:spcPts val="0"/>
              </a:spcAft>
              <a:buSzPts val="800"/>
              <a:buNone/>
              <a:defRPr sz="773">
                <a:solidFill>
                  <a:srgbClr val="4D4D4D"/>
                </a:solidFill>
                <a:latin typeface="Trebuchet MS"/>
                <a:ea typeface="Trebuchet MS"/>
                <a:cs typeface="Trebuchet MS"/>
                <a:sym typeface="Trebuchet MS"/>
              </a:defRPr>
            </a:lvl3pPr>
            <a:lvl4pPr marL="0" lvl="3" indent="0" algn="r">
              <a:lnSpc>
                <a:spcPct val="100000"/>
              </a:lnSpc>
              <a:spcBef>
                <a:spcPts val="0"/>
              </a:spcBef>
              <a:spcAft>
                <a:spcPts val="0"/>
              </a:spcAft>
              <a:buSzPts val="800"/>
              <a:buNone/>
              <a:defRPr sz="773">
                <a:solidFill>
                  <a:srgbClr val="4D4D4D"/>
                </a:solidFill>
                <a:latin typeface="Trebuchet MS"/>
                <a:ea typeface="Trebuchet MS"/>
                <a:cs typeface="Trebuchet MS"/>
                <a:sym typeface="Trebuchet MS"/>
              </a:defRPr>
            </a:lvl4pPr>
            <a:lvl5pPr marL="0" lvl="4" indent="0" algn="r">
              <a:lnSpc>
                <a:spcPct val="100000"/>
              </a:lnSpc>
              <a:spcBef>
                <a:spcPts val="0"/>
              </a:spcBef>
              <a:spcAft>
                <a:spcPts val="0"/>
              </a:spcAft>
              <a:buSzPts val="800"/>
              <a:buNone/>
              <a:defRPr sz="773">
                <a:solidFill>
                  <a:srgbClr val="4D4D4D"/>
                </a:solidFill>
                <a:latin typeface="Trebuchet MS"/>
                <a:ea typeface="Trebuchet MS"/>
                <a:cs typeface="Trebuchet MS"/>
                <a:sym typeface="Trebuchet MS"/>
              </a:defRPr>
            </a:lvl5pPr>
            <a:lvl6pPr marL="0" lvl="5" indent="0" algn="r">
              <a:lnSpc>
                <a:spcPct val="100000"/>
              </a:lnSpc>
              <a:spcBef>
                <a:spcPts val="0"/>
              </a:spcBef>
              <a:spcAft>
                <a:spcPts val="0"/>
              </a:spcAft>
              <a:buSzPts val="800"/>
              <a:buNone/>
              <a:defRPr sz="773">
                <a:solidFill>
                  <a:srgbClr val="4D4D4D"/>
                </a:solidFill>
                <a:latin typeface="Trebuchet MS"/>
                <a:ea typeface="Trebuchet MS"/>
                <a:cs typeface="Trebuchet MS"/>
                <a:sym typeface="Trebuchet MS"/>
              </a:defRPr>
            </a:lvl6pPr>
            <a:lvl7pPr marL="0" lvl="6" indent="0" algn="r">
              <a:lnSpc>
                <a:spcPct val="100000"/>
              </a:lnSpc>
              <a:spcBef>
                <a:spcPts val="0"/>
              </a:spcBef>
              <a:spcAft>
                <a:spcPts val="0"/>
              </a:spcAft>
              <a:buSzPts val="800"/>
              <a:buNone/>
              <a:defRPr sz="773">
                <a:solidFill>
                  <a:srgbClr val="4D4D4D"/>
                </a:solidFill>
                <a:latin typeface="Trebuchet MS"/>
                <a:ea typeface="Trebuchet MS"/>
                <a:cs typeface="Trebuchet MS"/>
                <a:sym typeface="Trebuchet MS"/>
              </a:defRPr>
            </a:lvl7pPr>
            <a:lvl8pPr marL="0" lvl="7" indent="0" algn="r">
              <a:lnSpc>
                <a:spcPct val="100000"/>
              </a:lnSpc>
              <a:spcBef>
                <a:spcPts val="0"/>
              </a:spcBef>
              <a:spcAft>
                <a:spcPts val="0"/>
              </a:spcAft>
              <a:buSzPts val="800"/>
              <a:buNone/>
              <a:defRPr sz="773">
                <a:solidFill>
                  <a:srgbClr val="4D4D4D"/>
                </a:solidFill>
                <a:latin typeface="Trebuchet MS"/>
                <a:ea typeface="Trebuchet MS"/>
                <a:cs typeface="Trebuchet MS"/>
                <a:sym typeface="Trebuchet MS"/>
              </a:defRPr>
            </a:lvl8pPr>
            <a:lvl9pPr marL="0" lvl="8" indent="0" algn="r">
              <a:lnSpc>
                <a:spcPct val="100000"/>
              </a:lnSpc>
              <a:spcBef>
                <a:spcPts val="0"/>
              </a:spcBef>
              <a:spcAft>
                <a:spcPts val="0"/>
              </a:spcAft>
              <a:buSzPts val="800"/>
              <a:buNone/>
              <a:defRPr sz="773">
                <a:solidFill>
                  <a:srgbClr val="4D4D4D"/>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b="0" i="0" u="none" strike="noStrike" cap="none"/>
          </a:p>
        </p:txBody>
      </p:sp>
      <p:pic>
        <p:nvPicPr>
          <p:cNvPr id="212" name="Google Shape;212;p19"/>
          <p:cNvPicPr preferRelativeResize="0"/>
          <p:nvPr/>
        </p:nvPicPr>
        <p:blipFill rotWithShape="1">
          <a:blip r:embed="rId2">
            <a:alphaModFix/>
          </a:blip>
          <a:srcRect t="17787" b="17787"/>
          <a:stretch/>
        </p:blipFill>
        <p:spPr>
          <a:xfrm>
            <a:off x="150749" y="4937700"/>
            <a:ext cx="648036" cy="1638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re et double contenu">
  <p:cSld name="Titre et double contenu">
    <p:spTree>
      <p:nvGrpSpPr>
        <p:cNvPr id="1" name="Shape 213"/>
        <p:cNvGrpSpPr/>
        <p:nvPr/>
      </p:nvGrpSpPr>
      <p:grpSpPr>
        <a:xfrm>
          <a:off x="0" y="0"/>
          <a:ext cx="0" cy="0"/>
          <a:chOff x="0" y="0"/>
          <a:chExt cx="0" cy="0"/>
        </a:xfrm>
      </p:grpSpPr>
      <p:sp>
        <p:nvSpPr>
          <p:cNvPr id="214" name="Google Shape;214;p20"/>
          <p:cNvSpPr/>
          <p:nvPr/>
        </p:nvSpPr>
        <p:spPr>
          <a:xfrm>
            <a:off x="1" y="4902747"/>
            <a:ext cx="9144001" cy="240760"/>
          </a:xfrm>
          <a:prstGeom prst="rect">
            <a:avLst/>
          </a:prstGeom>
          <a:solidFill>
            <a:srgbClr val="D8FAD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6C6C6C"/>
              </a:buClr>
              <a:buSzPts val="1200"/>
              <a:buFont typeface="Trebuchet MS"/>
              <a:buNone/>
            </a:pPr>
            <a:endParaRPr sz="1200" b="0" i="0" u="none" strike="noStrike" cap="none">
              <a:solidFill>
                <a:srgbClr val="6C6C6C"/>
              </a:solidFill>
              <a:latin typeface="Trebuchet MS"/>
              <a:ea typeface="Trebuchet MS"/>
              <a:cs typeface="Trebuchet MS"/>
              <a:sym typeface="Trebuchet MS"/>
            </a:endParaRPr>
          </a:p>
        </p:txBody>
      </p:sp>
      <p:sp>
        <p:nvSpPr>
          <p:cNvPr id="215" name="Google Shape;215;p20"/>
          <p:cNvSpPr txBox="1">
            <a:spLocks noGrp="1"/>
          </p:cNvSpPr>
          <p:nvPr>
            <p:ph type="sldNum" idx="12"/>
          </p:nvPr>
        </p:nvSpPr>
        <p:spPr>
          <a:xfrm>
            <a:off x="8792012" y="4955126"/>
            <a:ext cx="210702" cy="163831"/>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a:p>
        </p:txBody>
      </p:sp>
      <p:grpSp>
        <p:nvGrpSpPr>
          <p:cNvPr id="216" name="Google Shape;216;p20"/>
          <p:cNvGrpSpPr/>
          <p:nvPr/>
        </p:nvGrpSpPr>
        <p:grpSpPr>
          <a:xfrm>
            <a:off x="7913769" y="4939183"/>
            <a:ext cx="520452" cy="160859"/>
            <a:chOff x="0" y="0"/>
            <a:chExt cx="520451" cy="214478"/>
          </a:xfrm>
        </p:grpSpPr>
        <p:sp>
          <p:nvSpPr>
            <p:cNvPr id="217" name="Google Shape;217;p20"/>
            <p:cNvSpPr/>
            <p:nvPr/>
          </p:nvSpPr>
          <p:spPr>
            <a:xfrm>
              <a:off x="1132" y="40021"/>
              <a:ext cx="87259" cy="106437"/>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18" name="Google Shape;218;p20"/>
            <p:cNvSpPr/>
            <p:nvPr/>
          </p:nvSpPr>
          <p:spPr>
            <a:xfrm>
              <a:off x="107316" y="0"/>
              <a:ext cx="32638" cy="146459"/>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19" name="Google Shape;219;p20"/>
            <p:cNvSpPr/>
            <p:nvPr/>
          </p:nvSpPr>
          <p:spPr>
            <a:xfrm>
              <a:off x="153204" y="40021"/>
              <a:ext cx="87257" cy="106437"/>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20" name="Google Shape;220;p20"/>
            <p:cNvSpPr/>
            <p:nvPr/>
          </p:nvSpPr>
          <p:spPr>
            <a:xfrm>
              <a:off x="247144" y="41741"/>
              <a:ext cx="86579" cy="104718"/>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21" name="Google Shape;221;p20"/>
            <p:cNvSpPr/>
            <p:nvPr/>
          </p:nvSpPr>
          <p:spPr>
            <a:xfrm>
              <a:off x="340537" y="40021"/>
              <a:ext cx="87257" cy="106437"/>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22" name="Google Shape;222;p20"/>
            <p:cNvSpPr/>
            <p:nvPr/>
          </p:nvSpPr>
          <p:spPr>
            <a:xfrm>
              <a:off x="445355" y="40023"/>
              <a:ext cx="75022" cy="104471"/>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23" name="Google Shape;223;p20"/>
            <p:cNvSpPr/>
            <p:nvPr/>
          </p:nvSpPr>
          <p:spPr>
            <a:xfrm>
              <a:off x="0" y="171123"/>
              <a:ext cx="19617" cy="31875"/>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6"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24" name="Google Shape;224;p20"/>
            <p:cNvSpPr/>
            <p:nvPr/>
          </p:nvSpPr>
          <p:spPr>
            <a:xfrm>
              <a:off x="24001"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25" name="Google Shape;225;p20"/>
            <p:cNvSpPr/>
            <p:nvPr/>
          </p:nvSpPr>
          <p:spPr>
            <a:xfrm>
              <a:off x="49124" y="171125"/>
              <a:ext cx="18129" cy="31301"/>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26" name="Google Shape;226;p20"/>
            <p:cNvSpPr/>
            <p:nvPr/>
          </p:nvSpPr>
          <p:spPr>
            <a:xfrm>
              <a:off x="69843" y="171123"/>
              <a:ext cx="25706" cy="31878"/>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27" name="Google Shape;227;p20"/>
            <p:cNvSpPr/>
            <p:nvPr/>
          </p:nvSpPr>
          <p:spPr>
            <a:xfrm>
              <a:off x="100355"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28" name="Google Shape;228;p20"/>
            <p:cNvSpPr/>
            <p:nvPr/>
          </p:nvSpPr>
          <p:spPr>
            <a:xfrm>
              <a:off x="123094" y="171125"/>
              <a:ext cx="27700" cy="31874"/>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29" name="Google Shape;229;p20"/>
            <p:cNvSpPr/>
            <p:nvPr/>
          </p:nvSpPr>
          <p:spPr>
            <a:xfrm>
              <a:off x="155204" y="169720"/>
              <a:ext cx="24919" cy="44758"/>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30" name="Google Shape;230;p20"/>
            <p:cNvSpPr/>
            <p:nvPr/>
          </p:nvSpPr>
          <p:spPr>
            <a:xfrm>
              <a:off x="182488" y="171700"/>
              <a:ext cx="27672" cy="42777"/>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31" name="Google Shape;231;p20"/>
            <p:cNvSpPr/>
            <p:nvPr/>
          </p:nvSpPr>
          <p:spPr>
            <a:xfrm>
              <a:off x="230744" y="171268"/>
              <a:ext cx="25959" cy="31847"/>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32" name="Google Shape;232;p20"/>
            <p:cNvSpPr/>
            <p:nvPr/>
          </p:nvSpPr>
          <p:spPr>
            <a:xfrm>
              <a:off x="259487" y="171270"/>
              <a:ext cx="27924" cy="31846"/>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33" name="Google Shape;233;p20"/>
            <p:cNvSpPr/>
            <p:nvPr/>
          </p:nvSpPr>
          <p:spPr>
            <a:xfrm>
              <a:off x="293676" y="171270"/>
              <a:ext cx="24218"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34" name="Google Shape;234;p20"/>
            <p:cNvSpPr/>
            <p:nvPr/>
          </p:nvSpPr>
          <p:spPr>
            <a:xfrm>
              <a:off x="323962"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35" name="Google Shape;235;p20"/>
            <p:cNvSpPr/>
            <p:nvPr/>
          </p:nvSpPr>
          <p:spPr>
            <a:xfrm>
              <a:off x="354951" y="171955"/>
              <a:ext cx="24162" cy="31161"/>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36" name="Google Shape;236;p20"/>
            <p:cNvSpPr/>
            <p:nvPr/>
          </p:nvSpPr>
          <p:spPr>
            <a:xfrm>
              <a:off x="383434" y="160366"/>
              <a:ext cx="12701" cy="42061"/>
            </a:xfrm>
            <a:prstGeom prst="rect">
              <a:avLst/>
            </a:pr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37" name="Google Shape;237;p20"/>
            <p:cNvSpPr/>
            <p:nvPr/>
          </p:nvSpPr>
          <p:spPr>
            <a:xfrm>
              <a:off x="397706" y="161314"/>
              <a:ext cx="14537" cy="41515"/>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38" name="Google Shape;238;p20"/>
            <p:cNvSpPr/>
            <p:nvPr/>
          </p:nvSpPr>
          <p:spPr>
            <a:xfrm>
              <a:off x="415085" y="171270"/>
              <a:ext cx="27444" cy="31846"/>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39" name="Google Shape;239;p20"/>
            <p:cNvSpPr/>
            <p:nvPr/>
          </p:nvSpPr>
          <p:spPr>
            <a:xfrm>
              <a:off x="449102" y="171270"/>
              <a:ext cx="24219"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40" name="Google Shape;240;p20"/>
            <p:cNvSpPr/>
            <p:nvPr/>
          </p:nvSpPr>
          <p:spPr>
            <a:xfrm>
              <a:off x="478632" y="161314"/>
              <a:ext cx="14537" cy="41515"/>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41" name="Google Shape;241;p20"/>
            <p:cNvSpPr/>
            <p:nvPr/>
          </p:nvSpPr>
          <p:spPr>
            <a:xfrm>
              <a:off x="495701"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sp>
        <p:nvSpPr>
          <p:cNvPr id="242" name="Google Shape;242;p20"/>
          <p:cNvSpPr txBox="1">
            <a:spLocks noGrp="1"/>
          </p:cNvSpPr>
          <p:nvPr>
            <p:ph type="title"/>
          </p:nvPr>
        </p:nvSpPr>
        <p:spPr>
          <a:xfrm>
            <a:off x="152860" y="110700"/>
            <a:ext cx="8806155" cy="513001"/>
          </a:xfrm>
          <a:prstGeom prst="rect">
            <a:avLst/>
          </a:prstGeom>
          <a:noFill/>
          <a:ln>
            <a:noFill/>
          </a:ln>
        </p:spPr>
        <p:txBody>
          <a:bodyPr spcFirstLastPara="1" wrap="square" lIns="45700" tIns="45700" rIns="45700" bIns="45700" anchor="t" anchorCtr="0">
            <a:noAutofit/>
          </a:bodyPr>
          <a:lstStyle>
            <a:lvl1pPr lvl="0" algn="l">
              <a:lnSpc>
                <a:spcPct val="100000"/>
              </a:lnSpc>
              <a:spcBef>
                <a:spcPts val="0"/>
              </a:spcBef>
              <a:spcAft>
                <a:spcPts val="0"/>
              </a:spcAft>
              <a:buClr>
                <a:srgbClr val="6C6C6C"/>
              </a:buClr>
              <a:buSzPts val="1800"/>
              <a:buNone/>
              <a:defRPr/>
            </a:lvl1pPr>
            <a:lvl2pPr lvl="1" algn="l">
              <a:lnSpc>
                <a:spcPct val="100000"/>
              </a:lnSpc>
              <a:spcBef>
                <a:spcPts val="0"/>
              </a:spcBef>
              <a:spcAft>
                <a:spcPts val="0"/>
              </a:spcAft>
              <a:buClr>
                <a:srgbClr val="6C6C6C"/>
              </a:buClr>
              <a:buSzPts val="1800"/>
              <a:buNone/>
              <a:defRPr/>
            </a:lvl2pPr>
            <a:lvl3pPr lvl="2" algn="l">
              <a:lnSpc>
                <a:spcPct val="100000"/>
              </a:lnSpc>
              <a:spcBef>
                <a:spcPts val="0"/>
              </a:spcBef>
              <a:spcAft>
                <a:spcPts val="0"/>
              </a:spcAft>
              <a:buClr>
                <a:srgbClr val="6C6C6C"/>
              </a:buClr>
              <a:buSzPts val="1800"/>
              <a:buNone/>
              <a:defRPr/>
            </a:lvl3pPr>
            <a:lvl4pPr lvl="3" algn="l">
              <a:lnSpc>
                <a:spcPct val="100000"/>
              </a:lnSpc>
              <a:spcBef>
                <a:spcPts val="0"/>
              </a:spcBef>
              <a:spcAft>
                <a:spcPts val="0"/>
              </a:spcAft>
              <a:buClr>
                <a:srgbClr val="6C6C6C"/>
              </a:buClr>
              <a:buSzPts val="1800"/>
              <a:buNone/>
              <a:defRPr/>
            </a:lvl4pPr>
            <a:lvl5pPr lvl="4" algn="l">
              <a:lnSpc>
                <a:spcPct val="100000"/>
              </a:lnSpc>
              <a:spcBef>
                <a:spcPts val="0"/>
              </a:spcBef>
              <a:spcAft>
                <a:spcPts val="0"/>
              </a:spcAft>
              <a:buClr>
                <a:srgbClr val="6C6C6C"/>
              </a:buClr>
              <a:buSzPts val="1800"/>
              <a:buNone/>
              <a:defRPr/>
            </a:lvl5pPr>
            <a:lvl6pPr lvl="5" algn="l">
              <a:lnSpc>
                <a:spcPct val="100000"/>
              </a:lnSpc>
              <a:spcBef>
                <a:spcPts val="0"/>
              </a:spcBef>
              <a:spcAft>
                <a:spcPts val="0"/>
              </a:spcAft>
              <a:buClr>
                <a:srgbClr val="6C6C6C"/>
              </a:buClr>
              <a:buSzPts val="1800"/>
              <a:buNone/>
              <a:defRPr/>
            </a:lvl6pPr>
            <a:lvl7pPr lvl="6" algn="l">
              <a:lnSpc>
                <a:spcPct val="100000"/>
              </a:lnSpc>
              <a:spcBef>
                <a:spcPts val="0"/>
              </a:spcBef>
              <a:spcAft>
                <a:spcPts val="0"/>
              </a:spcAft>
              <a:buClr>
                <a:srgbClr val="6C6C6C"/>
              </a:buClr>
              <a:buSzPts val="1800"/>
              <a:buNone/>
              <a:defRPr/>
            </a:lvl7pPr>
            <a:lvl8pPr lvl="7" algn="l">
              <a:lnSpc>
                <a:spcPct val="100000"/>
              </a:lnSpc>
              <a:spcBef>
                <a:spcPts val="0"/>
              </a:spcBef>
              <a:spcAft>
                <a:spcPts val="0"/>
              </a:spcAft>
              <a:buClr>
                <a:srgbClr val="6C6C6C"/>
              </a:buClr>
              <a:buSzPts val="1800"/>
              <a:buNone/>
              <a:defRPr/>
            </a:lvl8pPr>
            <a:lvl9pPr lvl="8" algn="l">
              <a:lnSpc>
                <a:spcPct val="100000"/>
              </a:lnSpc>
              <a:spcBef>
                <a:spcPts val="0"/>
              </a:spcBef>
              <a:spcAft>
                <a:spcPts val="0"/>
              </a:spcAft>
              <a:buClr>
                <a:srgbClr val="6C6C6C"/>
              </a:buClr>
              <a:buSzPts val="1800"/>
              <a:buNone/>
              <a:defRPr/>
            </a:lvl9pPr>
          </a:lstStyle>
          <a:p>
            <a:endParaRPr/>
          </a:p>
        </p:txBody>
      </p:sp>
      <p:sp>
        <p:nvSpPr>
          <p:cNvPr id="243" name="Google Shape;243;p20"/>
          <p:cNvSpPr txBox="1">
            <a:spLocks noGrp="1"/>
          </p:cNvSpPr>
          <p:nvPr>
            <p:ph type="body" idx="1"/>
          </p:nvPr>
        </p:nvSpPr>
        <p:spPr>
          <a:xfrm>
            <a:off x="335661" y="1341781"/>
            <a:ext cx="4020924" cy="3392144"/>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400"/>
              </a:spcBef>
              <a:spcAft>
                <a:spcPts val="0"/>
              </a:spcAft>
              <a:buClr>
                <a:srgbClr val="6C6C6C"/>
              </a:buClr>
              <a:buSzPts val="1100"/>
              <a:buFont typeface="Trebuchet MS"/>
              <a:buNone/>
              <a:defRPr sz="1100"/>
            </a:lvl1pPr>
            <a:lvl2pPr marL="914400" lvl="1" indent="-228600" algn="l">
              <a:lnSpc>
                <a:spcPct val="100000"/>
              </a:lnSpc>
              <a:spcBef>
                <a:spcPts val="400"/>
              </a:spcBef>
              <a:spcAft>
                <a:spcPts val="0"/>
              </a:spcAft>
              <a:buClr>
                <a:srgbClr val="6C6C6C"/>
              </a:buClr>
              <a:buSzPts val="1100"/>
              <a:buFont typeface="Trebuchet MS"/>
              <a:buNone/>
              <a:defRPr sz="1100"/>
            </a:lvl2pPr>
            <a:lvl3pPr marL="1371600" lvl="2" indent="-228600" algn="l">
              <a:lnSpc>
                <a:spcPct val="100000"/>
              </a:lnSpc>
              <a:spcBef>
                <a:spcPts val="400"/>
              </a:spcBef>
              <a:spcAft>
                <a:spcPts val="0"/>
              </a:spcAft>
              <a:buClr>
                <a:srgbClr val="6C6C6C"/>
              </a:buClr>
              <a:buSzPts val="1100"/>
              <a:buFont typeface="Trebuchet MS"/>
              <a:buNone/>
              <a:defRPr sz="1100"/>
            </a:lvl3pPr>
            <a:lvl4pPr marL="1828800" lvl="3" indent="-228600" algn="l">
              <a:lnSpc>
                <a:spcPct val="100000"/>
              </a:lnSpc>
              <a:spcBef>
                <a:spcPts val="400"/>
              </a:spcBef>
              <a:spcAft>
                <a:spcPts val="0"/>
              </a:spcAft>
              <a:buClr>
                <a:srgbClr val="6C6C6C"/>
              </a:buClr>
              <a:buSzPts val="1100"/>
              <a:buFont typeface="Trebuchet MS"/>
              <a:buNone/>
              <a:defRPr sz="1100"/>
            </a:lvl4pPr>
            <a:lvl5pPr marL="2286000" lvl="4" indent="-228600" algn="l">
              <a:lnSpc>
                <a:spcPct val="100000"/>
              </a:lnSpc>
              <a:spcBef>
                <a:spcPts val="400"/>
              </a:spcBef>
              <a:spcAft>
                <a:spcPts val="0"/>
              </a:spcAft>
              <a:buClr>
                <a:srgbClr val="6C6C6C"/>
              </a:buClr>
              <a:buSzPts val="1100"/>
              <a:buFont typeface="Trebuchet MS"/>
              <a:buNone/>
              <a:defRPr sz="1100"/>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244" name="Google Shape;244;p20"/>
          <p:cNvSpPr txBox="1">
            <a:spLocks noGrp="1"/>
          </p:cNvSpPr>
          <p:nvPr>
            <p:ph type="body" idx="2"/>
          </p:nvPr>
        </p:nvSpPr>
        <p:spPr>
          <a:xfrm>
            <a:off x="335661" y="813252"/>
            <a:ext cx="4019204" cy="273677"/>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cxnSp>
        <p:nvCxnSpPr>
          <p:cNvPr id="245" name="Google Shape;245;p20"/>
          <p:cNvCxnSpPr/>
          <p:nvPr/>
        </p:nvCxnSpPr>
        <p:spPr>
          <a:xfrm>
            <a:off x="335661" y="1177504"/>
            <a:ext cx="4019205" cy="1"/>
          </a:xfrm>
          <a:prstGeom prst="straightConnector1">
            <a:avLst/>
          </a:prstGeom>
          <a:solidFill>
            <a:schemeClr val="accent1"/>
          </a:solidFill>
          <a:ln w="9525" cap="flat" cmpd="sng">
            <a:solidFill>
              <a:srgbClr val="808080"/>
            </a:solidFill>
            <a:prstDash val="solid"/>
            <a:round/>
            <a:headEnd type="none" w="sm" len="sm"/>
            <a:tailEnd type="none" w="sm" len="sm"/>
          </a:ln>
        </p:spPr>
      </p:cxnSp>
      <p:cxnSp>
        <p:nvCxnSpPr>
          <p:cNvPr id="246" name="Google Shape;246;p20"/>
          <p:cNvCxnSpPr/>
          <p:nvPr/>
        </p:nvCxnSpPr>
        <p:spPr>
          <a:xfrm>
            <a:off x="4810271" y="1177504"/>
            <a:ext cx="4019206" cy="1"/>
          </a:xfrm>
          <a:prstGeom prst="straightConnector1">
            <a:avLst/>
          </a:prstGeom>
          <a:solidFill>
            <a:schemeClr val="accent1"/>
          </a:solidFill>
          <a:ln w="9525" cap="flat" cmpd="sng">
            <a:solidFill>
              <a:srgbClr val="808080"/>
            </a:solidFill>
            <a:prstDash val="solid"/>
            <a:round/>
            <a:headEnd type="none" w="sm" len="sm"/>
            <a:tailEnd type="none" w="sm" len="sm"/>
          </a:ln>
        </p:spPr>
      </p:cxnSp>
      <p:sp>
        <p:nvSpPr>
          <p:cNvPr id="247" name="Google Shape;247;p20"/>
          <p:cNvSpPr txBox="1">
            <a:spLocks noGrp="1"/>
          </p:cNvSpPr>
          <p:nvPr>
            <p:ph type="body" idx="3"/>
          </p:nvPr>
        </p:nvSpPr>
        <p:spPr>
          <a:xfrm>
            <a:off x="4810271" y="813252"/>
            <a:ext cx="4019205" cy="273677"/>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cxnSp>
        <p:nvCxnSpPr>
          <p:cNvPr id="248" name="Google Shape;248;p20"/>
          <p:cNvCxnSpPr/>
          <p:nvPr/>
        </p:nvCxnSpPr>
        <p:spPr>
          <a:xfrm flipH="1">
            <a:off x="4570672" y="1341781"/>
            <a:ext cx="1" cy="3392144"/>
          </a:xfrm>
          <a:prstGeom prst="straightConnector1">
            <a:avLst/>
          </a:prstGeom>
          <a:solidFill>
            <a:schemeClr val="accent1"/>
          </a:solidFill>
          <a:ln w="9525" cap="flat" cmpd="sng">
            <a:solidFill>
              <a:srgbClr val="808080"/>
            </a:solidFill>
            <a:prstDash val="solid"/>
            <a:round/>
            <a:headEnd type="none" w="sm" len="sm"/>
            <a:tailEnd type="none" w="sm" len="sm"/>
          </a:ln>
        </p:spPr>
      </p:cxnSp>
      <p:pic>
        <p:nvPicPr>
          <p:cNvPr id="249" name="Google Shape;249;p20"/>
          <p:cNvPicPr preferRelativeResize="0"/>
          <p:nvPr/>
        </p:nvPicPr>
        <p:blipFill rotWithShape="1">
          <a:blip r:embed="rId2">
            <a:alphaModFix/>
          </a:blip>
          <a:srcRect t="17787" b="17787"/>
          <a:stretch/>
        </p:blipFill>
        <p:spPr>
          <a:xfrm>
            <a:off x="150749" y="4937700"/>
            <a:ext cx="648036" cy="1638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2_Diapositive de titre">
  <p:cSld name="2_Diapositive de titre">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900113" y="1383844"/>
            <a:ext cx="4808647" cy="32489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6C6C6C"/>
              </a:buClr>
              <a:buSzPts val="2200"/>
              <a:buFont typeface="Trebuchet MS"/>
              <a:buNone/>
              <a:defRPr sz="2200" b="1"/>
            </a:lvl1pPr>
            <a:lvl2pPr lvl="1" algn="l">
              <a:lnSpc>
                <a:spcPct val="100000"/>
              </a:lnSpc>
              <a:spcBef>
                <a:spcPts val="0"/>
              </a:spcBef>
              <a:spcAft>
                <a:spcPts val="0"/>
              </a:spcAft>
              <a:buClr>
                <a:srgbClr val="6C6C6C"/>
              </a:buClr>
              <a:buSzPts val="1800"/>
              <a:buNone/>
              <a:defRPr/>
            </a:lvl2pPr>
            <a:lvl3pPr lvl="2" algn="l">
              <a:lnSpc>
                <a:spcPct val="100000"/>
              </a:lnSpc>
              <a:spcBef>
                <a:spcPts val="0"/>
              </a:spcBef>
              <a:spcAft>
                <a:spcPts val="0"/>
              </a:spcAft>
              <a:buClr>
                <a:srgbClr val="6C6C6C"/>
              </a:buClr>
              <a:buSzPts val="1800"/>
              <a:buNone/>
              <a:defRPr/>
            </a:lvl3pPr>
            <a:lvl4pPr lvl="3" algn="l">
              <a:lnSpc>
                <a:spcPct val="100000"/>
              </a:lnSpc>
              <a:spcBef>
                <a:spcPts val="0"/>
              </a:spcBef>
              <a:spcAft>
                <a:spcPts val="0"/>
              </a:spcAft>
              <a:buClr>
                <a:srgbClr val="6C6C6C"/>
              </a:buClr>
              <a:buSzPts val="1800"/>
              <a:buNone/>
              <a:defRPr/>
            </a:lvl4pPr>
            <a:lvl5pPr lvl="4" algn="l">
              <a:lnSpc>
                <a:spcPct val="100000"/>
              </a:lnSpc>
              <a:spcBef>
                <a:spcPts val="0"/>
              </a:spcBef>
              <a:spcAft>
                <a:spcPts val="0"/>
              </a:spcAft>
              <a:buClr>
                <a:srgbClr val="6C6C6C"/>
              </a:buClr>
              <a:buSzPts val="1800"/>
              <a:buNone/>
              <a:defRPr/>
            </a:lvl5pPr>
            <a:lvl6pPr lvl="5" algn="l">
              <a:lnSpc>
                <a:spcPct val="100000"/>
              </a:lnSpc>
              <a:spcBef>
                <a:spcPts val="0"/>
              </a:spcBef>
              <a:spcAft>
                <a:spcPts val="0"/>
              </a:spcAft>
              <a:buClr>
                <a:srgbClr val="6C6C6C"/>
              </a:buClr>
              <a:buSzPts val="1800"/>
              <a:buNone/>
              <a:defRPr/>
            </a:lvl6pPr>
            <a:lvl7pPr lvl="6" algn="l">
              <a:lnSpc>
                <a:spcPct val="100000"/>
              </a:lnSpc>
              <a:spcBef>
                <a:spcPts val="0"/>
              </a:spcBef>
              <a:spcAft>
                <a:spcPts val="0"/>
              </a:spcAft>
              <a:buClr>
                <a:srgbClr val="6C6C6C"/>
              </a:buClr>
              <a:buSzPts val="1800"/>
              <a:buNone/>
              <a:defRPr/>
            </a:lvl7pPr>
            <a:lvl8pPr lvl="7" algn="l">
              <a:lnSpc>
                <a:spcPct val="100000"/>
              </a:lnSpc>
              <a:spcBef>
                <a:spcPts val="0"/>
              </a:spcBef>
              <a:spcAft>
                <a:spcPts val="0"/>
              </a:spcAft>
              <a:buClr>
                <a:srgbClr val="6C6C6C"/>
              </a:buClr>
              <a:buSzPts val="1800"/>
              <a:buNone/>
              <a:defRPr/>
            </a:lvl8pPr>
            <a:lvl9pPr lvl="8" algn="l">
              <a:lnSpc>
                <a:spcPct val="100000"/>
              </a:lnSpc>
              <a:spcBef>
                <a:spcPts val="0"/>
              </a:spcBef>
              <a:spcAft>
                <a:spcPts val="0"/>
              </a:spcAft>
              <a:buClr>
                <a:srgbClr val="6C6C6C"/>
              </a:buClr>
              <a:buSzPts val="1800"/>
              <a:buNone/>
              <a:defRPr/>
            </a:lvl9pPr>
          </a:lstStyle>
          <a:p>
            <a:endParaRPr/>
          </a:p>
        </p:txBody>
      </p:sp>
      <p:sp>
        <p:nvSpPr>
          <p:cNvPr id="252" name="Google Shape;252;p21"/>
          <p:cNvSpPr txBox="1">
            <a:spLocks noGrp="1"/>
          </p:cNvSpPr>
          <p:nvPr>
            <p:ph type="body" idx="1"/>
          </p:nvPr>
        </p:nvSpPr>
        <p:spPr>
          <a:xfrm>
            <a:off x="900115" y="2894503"/>
            <a:ext cx="3393946" cy="270272"/>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400"/>
              </a:spcBef>
              <a:spcAft>
                <a:spcPts val="0"/>
              </a:spcAft>
              <a:buClr>
                <a:srgbClr val="6C6C6C"/>
              </a:buClr>
              <a:buSzPts val="1100"/>
              <a:buFont typeface="Trebuchet MS"/>
              <a:buNone/>
              <a:defRPr sz="1100"/>
            </a:lvl1pPr>
            <a:lvl2pPr marL="914400" lvl="1" indent="-298450" algn="l">
              <a:lnSpc>
                <a:spcPct val="100000"/>
              </a:lnSpc>
              <a:spcBef>
                <a:spcPts val="400"/>
              </a:spcBef>
              <a:spcAft>
                <a:spcPts val="0"/>
              </a:spcAft>
              <a:buClr>
                <a:srgbClr val="6C6C6C"/>
              </a:buClr>
              <a:buSzPts val="1100"/>
              <a:buFont typeface="Trebuchet MS"/>
              <a:buChar char="•"/>
              <a:defRPr sz="1100"/>
            </a:lvl2pPr>
            <a:lvl3pPr marL="1371600" lvl="2" indent="-298450" algn="l">
              <a:lnSpc>
                <a:spcPct val="100000"/>
              </a:lnSpc>
              <a:spcBef>
                <a:spcPts val="400"/>
              </a:spcBef>
              <a:spcAft>
                <a:spcPts val="0"/>
              </a:spcAft>
              <a:buClr>
                <a:srgbClr val="6C6C6C"/>
              </a:buClr>
              <a:buSzPts val="1100"/>
              <a:buFont typeface="Trebuchet MS"/>
              <a:buChar char="•"/>
              <a:defRPr sz="1100"/>
            </a:lvl3pPr>
            <a:lvl4pPr marL="1828800" lvl="3" indent="-298450" algn="l">
              <a:lnSpc>
                <a:spcPct val="100000"/>
              </a:lnSpc>
              <a:spcBef>
                <a:spcPts val="400"/>
              </a:spcBef>
              <a:spcAft>
                <a:spcPts val="0"/>
              </a:spcAft>
              <a:buClr>
                <a:srgbClr val="6C6C6C"/>
              </a:buClr>
              <a:buSzPts val="1100"/>
              <a:buFont typeface="Trebuchet MS"/>
              <a:buChar char="•"/>
              <a:defRPr sz="1100"/>
            </a:lvl4pPr>
            <a:lvl5pPr marL="2286000" lvl="4" indent="-298450" algn="l">
              <a:lnSpc>
                <a:spcPct val="100000"/>
              </a:lnSpc>
              <a:spcBef>
                <a:spcPts val="400"/>
              </a:spcBef>
              <a:spcAft>
                <a:spcPts val="0"/>
              </a:spcAft>
              <a:buClr>
                <a:srgbClr val="6C6C6C"/>
              </a:buClr>
              <a:buSzPts val="1100"/>
              <a:buFont typeface="Trebuchet MS"/>
              <a:buChar char="•"/>
              <a:defRPr sz="1100"/>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cxnSp>
        <p:nvCxnSpPr>
          <p:cNvPr id="253" name="Google Shape;253;p21"/>
          <p:cNvCxnSpPr/>
          <p:nvPr/>
        </p:nvCxnSpPr>
        <p:spPr>
          <a:xfrm>
            <a:off x="581305" y="4968288"/>
            <a:ext cx="4447148" cy="1"/>
          </a:xfrm>
          <a:prstGeom prst="straightConnector1">
            <a:avLst/>
          </a:prstGeom>
          <a:noFill/>
          <a:ln w="9525" cap="flat" cmpd="sng">
            <a:solidFill>
              <a:srgbClr val="808080"/>
            </a:solidFill>
            <a:prstDash val="solid"/>
            <a:round/>
            <a:headEnd type="none" w="sm" len="sm"/>
            <a:tailEnd type="none" w="sm" len="sm"/>
          </a:ln>
        </p:spPr>
      </p:cxnSp>
      <p:cxnSp>
        <p:nvCxnSpPr>
          <p:cNvPr id="254" name="Google Shape;254;p21"/>
          <p:cNvCxnSpPr/>
          <p:nvPr/>
        </p:nvCxnSpPr>
        <p:spPr>
          <a:xfrm>
            <a:off x="581305" y="4282489"/>
            <a:ext cx="4447148" cy="1"/>
          </a:xfrm>
          <a:prstGeom prst="straightConnector1">
            <a:avLst/>
          </a:prstGeom>
          <a:noFill/>
          <a:ln w="9525" cap="flat" cmpd="sng">
            <a:solidFill>
              <a:srgbClr val="808080"/>
            </a:solidFill>
            <a:prstDash val="solid"/>
            <a:round/>
            <a:headEnd type="none" w="sm" len="sm"/>
            <a:tailEnd type="none" w="sm" len="sm"/>
          </a:ln>
        </p:spPr>
      </p:cxnSp>
      <p:sp>
        <p:nvSpPr>
          <p:cNvPr id="255" name="Google Shape;255;p21"/>
          <p:cNvSpPr txBox="1">
            <a:spLocks noGrp="1"/>
          </p:cNvSpPr>
          <p:nvPr>
            <p:ph type="body" idx="2"/>
          </p:nvPr>
        </p:nvSpPr>
        <p:spPr>
          <a:xfrm>
            <a:off x="900115" y="3416992"/>
            <a:ext cx="3393946" cy="270272"/>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grpSp>
        <p:nvGrpSpPr>
          <p:cNvPr id="256" name="Google Shape;256;p21"/>
          <p:cNvGrpSpPr/>
          <p:nvPr/>
        </p:nvGrpSpPr>
        <p:grpSpPr>
          <a:xfrm>
            <a:off x="3355287" y="4366586"/>
            <a:ext cx="1336153" cy="493282"/>
            <a:chOff x="0" y="0"/>
            <a:chExt cx="1336151" cy="657708"/>
          </a:xfrm>
        </p:grpSpPr>
        <p:sp>
          <p:nvSpPr>
            <p:cNvPr id="257" name="Google Shape;257;p21"/>
            <p:cNvSpPr/>
            <p:nvPr/>
          </p:nvSpPr>
          <p:spPr>
            <a:xfrm>
              <a:off x="2908" y="102747"/>
              <a:ext cx="224018" cy="273252"/>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58" name="Google Shape;258;p21"/>
            <p:cNvSpPr/>
            <p:nvPr/>
          </p:nvSpPr>
          <p:spPr>
            <a:xfrm>
              <a:off x="275513" y="0"/>
              <a:ext cx="83791" cy="376002"/>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59" name="Google Shape;259;p21"/>
            <p:cNvSpPr/>
            <p:nvPr/>
          </p:nvSpPr>
          <p:spPr>
            <a:xfrm>
              <a:off x="393322" y="102747"/>
              <a:ext cx="224012" cy="273252"/>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60" name="Google Shape;260;p21"/>
            <p:cNvSpPr/>
            <p:nvPr/>
          </p:nvSpPr>
          <p:spPr>
            <a:xfrm>
              <a:off x="634494" y="107162"/>
              <a:ext cx="222273" cy="268840"/>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61" name="Google Shape;261;p21"/>
            <p:cNvSpPr/>
            <p:nvPr/>
          </p:nvSpPr>
          <p:spPr>
            <a:xfrm>
              <a:off x="874262" y="102747"/>
              <a:ext cx="224011" cy="273252"/>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62" name="Google Shape;262;p21"/>
            <p:cNvSpPr/>
            <p:nvPr/>
          </p:nvSpPr>
          <p:spPr>
            <a:xfrm>
              <a:off x="1143361" y="102750"/>
              <a:ext cx="192601" cy="268208"/>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63" name="Google Shape;263;p21"/>
            <p:cNvSpPr/>
            <p:nvPr/>
          </p:nvSpPr>
          <p:spPr>
            <a:xfrm>
              <a:off x="2908" y="593276"/>
              <a:ext cx="34853" cy="63564"/>
            </a:xfrm>
            <a:custGeom>
              <a:avLst/>
              <a:gdLst/>
              <a:ahLst/>
              <a:cxnLst/>
              <a:rect l="l" t="t" r="r" b="b"/>
              <a:pathLst>
                <a:path w="21600" h="21600" extrusionOk="0">
                  <a:moveTo>
                    <a:pt x="0" y="21600"/>
                  </a:moveTo>
                  <a:lnTo>
                    <a:pt x="0" y="0"/>
                  </a:lnTo>
                  <a:lnTo>
                    <a:pt x="5011" y="0"/>
                  </a:lnTo>
                  <a:lnTo>
                    <a:pt x="5011" y="18945"/>
                  </a:lnTo>
                  <a:lnTo>
                    <a:pt x="21600" y="18945"/>
                  </a:lnTo>
                  <a:lnTo>
                    <a:pt x="21600" y="21599"/>
                  </a:lnTo>
                  <a:lnTo>
                    <a:pt x="0" y="21599"/>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64" name="Google Shape;264;p21"/>
            <p:cNvSpPr/>
            <p:nvPr/>
          </p:nvSpPr>
          <p:spPr>
            <a:xfrm>
              <a:off x="63758" y="609503"/>
              <a:ext cx="39181" cy="48201"/>
            </a:xfrm>
            <a:custGeom>
              <a:avLst/>
              <a:gdLst/>
              <a:ahLst/>
              <a:cxnLst/>
              <a:rect l="l" t="t" r="r" b="b"/>
              <a:pathLst>
                <a:path w="21600" h="21600" extrusionOk="0">
                  <a:moveTo>
                    <a:pt x="0" y="10753"/>
                  </a:moveTo>
                  <a:cubicBezTo>
                    <a:pt x="0" y="7538"/>
                    <a:pt x="991" y="4942"/>
                    <a:pt x="2976" y="2965"/>
                  </a:cubicBezTo>
                  <a:cubicBezTo>
                    <a:pt x="4960" y="989"/>
                    <a:pt x="7570" y="0"/>
                    <a:pt x="10810" y="0"/>
                  </a:cubicBezTo>
                  <a:cubicBezTo>
                    <a:pt x="14228" y="0"/>
                    <a:pt x="16882" y="949"/>
                    <a:pt x="18769" y="2847"/>
                  </a:cubicBezTo>
                  <a:cubicBezTo>
                    <a:pt x="20656" y="4746"/>
                    <a:pt x="21600" y="7382"/>
                    <a:pt x="21600" y="10751"/>
                  </a:cubicBezTo>
                  <a:cubicBezTo>
                    <a:pt x="21600" y="14108"/>
                    <a:pt x="20633" y="16756"/>
                    <a:pt x="18703" y="18695"/>
                  </a:cubicBezTo>
                  <a:cubicBezTo>
                    <a:pt x="16770" y="20632"/>
                    <a:pt x="14141" y="21600"/>
                    <a:pt x="10812" y="21600"/>
                  </a:cubicBezTo>
                  <a:cubicBezTo>
                    <a:pt x="7409" y="21600"/>
                    <a:pt x="4757" y="20620"/>
                    <a:pt x="2854" y="18664"/>
                  </a:cubicBezTo>
                  <a:cubicBezTo>
                    <a:pt x="951" y="16708"/>
                    <a:pt x="0" y="14071"/>
                    <a:pt x="0" y="10753"/>
                  </a:cubicBezTo>
                  <a:close/>
                  <a:moveTo>
                    <a:pt x="4459" y="10753"/>
                  </a:moveTo>
                  <a:cubicBezTo>
                    <a:pt x="4459" y="15976"/>
                    <a:pt x="6577" y="18588"/>
                    <a:pt x="10812" y="18588"/>
                  </a:cubicBezTo>
                  <a:cubicBezTo>
                    <a:pt x="12788" y="18588"/>
                    <a:pt x="14337" y="17888"/>
                    <a:pt x="15459" y="16488"/>
                  </a:cubicBezTo>
                  <a:cubicBezTo>
                    <a:pt x="16581" y="15088"/>
                    <a:pt x="17143" y="13177"/>
                    <a:pt x="17143" y="10753"/>
                  </a:cubicBezTo>
                  <a:cubicBezTo>
                    <a:pt x="17143" y="5595"/>
                    <a:pt x="15033" y="3014"/>
                    <a:pt x="10812" y="3014"/>
                  </a:cubicBezTo>
                  <a:cubicBezTo>
                    <a:pt x="8880" y="3014"/>
                    <a:pt x="7339" y="3700"/>
                    <a:pt x="6186" y="5075"/>
                  </a:cubicBezTo>
                  <a:cubicBezTo>
                    <a:pt x="5033" y="6451"/>
                    <a:pt x="4459" y="8340"/>
                    <a:pt x="4459" y="10753"/>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65" name="Google Shape;265;p21"/>
            <p:cNvSpPr/>
            <p:nvPr/>
          </p:nvSpPr>
          <p:spPr>
            <a:xfrm>
              <a:off x="133384" y="609503"/>
              <a:ext cx="34329" cy="47337"/>
            </a:xfrm>
            <a:custGeom>
              <a:avLst/>
              <a:gdLst/>
              <a:ahLst/>
              <a:cxnLst/>
              <a:rect l="l" t="t" r="r" b="b"/>
              <a:pathLst>
                <a:path w="21600" h="21600" extrusionOk="0">
                  <a:moveTo>
                    <a:pt x="16765" y="21600"/>
                  </a:moveTo>
                  <a:lnTo>
                    <a:pt x="16765" y="9266"/>
                  </a:lnTo>
                  <a:cubicBezTo>
                    <a:pt x="16765" y="7010"/>
                    <a:pt x="16328" y="5428"/>
                    <a:pt x="15455" y="4524"/>
                  </a:cubicBezTo>
                  <a:cubicBezTo>
                    <a:pt x="14581" y="3621"/>
                    <a:pt x="13118" y="3169"/>
                    <a:pt x="11066" y="3169"/>
                  </a:cubicBezTo>
                  <a:cubicBezTo>
                    <a:pt x="9962" y="3169"/>
                    <a:pt x="8811" y="3426"/>
                    <a:pt x="7606" y="3941"/>
                  </a:cubicBezTo>
                  <a:cubicBezTo>
                    <a:pt x="6401" y="4455"/>
                    <a:pt x="5478" y="5088"/>
                    <a:pt x="4833" y="5842"/>
                  </a:cubicBezTo>
                  <a:lnTo>
                    <a:pt x="4833" y="21600"/>
                  </a:lnTo>
                  <a:lnTo>
                    <a:pt x="0" y="21600"/>
                  </a:lnTo>
                  <a:lnTo>
                    <a:pt x="0" y="396"/>
                  </a:lnTo>
                  <a:lnTo>
                    <a:pt x="3307" y="396"/>
                  </a:lnTo>
                  <a:lnTo>
                    <a:pt x="4833" y="3128"/>
                  </a:lnTo>
                  <a:cubicBezTo>
                    <a:pt x="6427" y="1042"/>
                    <a:pt x="9031" y="0"/>
                    <a:pt x="12644" y="0"/>
                  </a:cubicBezTo>
                  <a:cubicBezTo>
                    <a:pt x="18615" y="0"/>
                    <a:pt x="21600" y="2824"/>
                    <a:pt x="21600" y="8474"/>
                  </a:cubicBezTo>
                  <a:lnTo>
                    <a:pt x="21600" y="21600"/>
                  </a:lnTo>
                  <a:lnTo>
                    <a:pt x="16765" y="21600"/>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66" name="Google Shape;266;p21"/>
            <p:cNvSpPr/>
            <p:nvPr/>
          </p:nvSpPr>
          <p:spPr>
            <a:xfrm>
              <a:off x="198561" y="591322"/>
              <a:ext cx="37564" cy="66341"/>
            </a:xfrm>
            <a:custGeom>
              <a:avLst/>
              <a:gdLst/>
              <a:ahLst/>
              <a:cxnLst/>
              <a:rect l="l" t="t" r="r" b="b"/>
              <a:pathLst>
                <a:path w="21600" h="21600" extrusionOk="0">
                  <a:moveTo>
                    <a:pt x="17181" y="21317"/>
                  </a:moveTo>
                  <a:lnTo>
                    <a:pt x="17181" y="20201"/>
                  </a:lnTo>
                  <a:cubicBezTo>
                    <a:pt x="15646" y="21134"/>
                    <a:pt x="13415" y="21600"/>
                    <a:pt x="10485" y="21600"/>
                  </a:cubicBezTo>
                  <a:cubicBezTo>
                    <a:pt x="7371" y="21600"/>
                    <a:pt x="4843" y="20922"/>
                    <a:pt x="2906" y="19566"/>
                  </a:cubicBezTo>
                  <a:cubicBezTo>
                    <a:pt x="969" y="18210"/>
                    <a:pt x="0" y="16401"/>
                    <a:pt x="0" y="14141"/>
                  </a:cubicBezTo>
                  <a:cubicBezTo>
                    <a:pt x="0" y="11873"/>
                    <a:pt x="1116" y="9934"/>
                    <a:pt x="3349" y="8328"/>
                  </a:cubicBezTo>
                  <a:cubicBezTo>
                    <a:pt x="5580" y="6723"/>
                    <a:pt x="8239" y="5920"/>
                    <a:pt x="11323" y="5920"/>
                  </a:cubicBezTo>
                  <a:cubicBezTo>
                    <a:pt x="13896" y="5920"/>
                    <a:pt x="15849" y="6287"/>
                    <a:pt x="17183" y="7021"/>
                  </a:cubicBezTo>
                  <a:lnTo>
                    <a:pt x="17183" y="0"/>
                  </a:lnTo>
                  <a:lnTo>
                    <a:pt x="21600" y="0"/>
                  </a:lnTo>
                  <a:lnTo>
                    <a:pt x="21600" y="21316"/>
                  </a:lnTo>
                  <a:lnTo>
                    <a:pt x="17181" y="21316"/>
                  </a:lnTo>
                  <a:close/>
                  <a:moveTo>
                    <a:pt x="17181" y="9706"/>
                  </a:moveTo>
                  <a:cubicBezTo>
                    <a:pt x="16065" y="8689"/>
                    <a:pt x="14538" y="8181"/>
                    <a:pt x="12600" y="8181"/>
                  </a:cubicBezTo>
                  <a:cubicBezTo>
                    <a:pt x="10229" y="8181"/>
                    <a:pt x="8310" y="8717"/>
                    <a:pt x="6846" y="9791"/>
                  </a:cubicBezTo>
                  <a:cubicBezTo>
                    <a:pt x="5382" y="10865"/>
                    <a:pt x="4649" y="12229"/>
                    <a:pt x="4649" y="13888"/>
                  </a:cubicBezTo>
                  <a:cubicBezTo>
                    <a:pt x="4649" y="17532"/>
                    <a:pt x="7378" y="19355"/>
                    <a:pt x="12834" y="19355"/>
                  </a:cubicBezTo>
                  <a:cubicBezTo>
                    <a:pt x="13533" y="19355"/>
                    <a:pt x="14369" y="19221"/>
                    <a:pt x="15345" y="18952"/>
                  </a:cubicBezTo>
                  <a:cubicBezTo>
                    <a:pt x="16321" y="18685"/>
                    <a:pt x="16934" y="18400"/>
                    <a:pt x="17183" y="18097"/>
                  </a:cubicBezTo>
                  <a:lnTo>
                    <a:pt x="17183" y="9706"/>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67" name="Google Shape;267;p21"/>
            <p:cNvSpPr/>
            <p:nvPr/>
          </p:nvSpPr>
          <p:spPr>
            <a:xfrm>
              <a:off x="266645" y="609503"/>
              <a:ext cx="39181" cy="48201"/>
            </a:xfrm>
            <a:custGeom>
              <a:avLst/>
              <a:gdLst/>
              <a:ahLst/>
              <a:cxnLst/>
              <a:rect l="l" t="t" r="r" b="b"/>
              <a:pathLst>
                <a:path w="21600" h="21600" extrusionOk="0">
                  <a:moveTo>
                    <a:pt x="0" y="10753"/>
                  </a:moveTo>
                  <a:cubicBezTo>
                    <a:pt x="0" y="7538"/>
                    <a:pt x="991" y="4942"/>
                    <a:pt x="2976" y="2965"/>
                  </a:cubicBezTo>
                  <a:cubicBezTo>
                    <a:pt x="4960" y="989"/>
                    <a:pt x="7570" y="0"/>
                    <a:pt x="10810" y="0"/>
                  </a:cubicBezTo>
                  <a:cubicBezTo>
                    <a:pt x="14228" y="0"/>
                    <a:pt x="16882" y="949"/>
                    <a:pt x="18769" y="2847"/>
                  </a:cubicBezTo>
                  <a:cubicBezTo>
                    <a:pt x="20656" y="4746"/>
                    <a:pt x="21600" y="7382"/>
                    <a:pt x="21600" y="10751"/>
                  </a:cubicBezTo>
                  <a:cubicBezTo>
                    <a:pt x="21600" y="14108"/>
                    <a:pt x="20633" y="16756"/>
                    <a:pt x="18703" y="18695"/>
                  </a:cubicBezTo>
                  <a:cubicBezTo>
                    <a:pt x="16770" y="20632"/>
                    <a:pt x="14141" y="21600"/>
                    <a:pt x="10812" y="21600"/>
                  </a:cubicBezTo>
                  <a:cubicBezTo>
                    <a:pt x="7409" y="21600"/>
                    <a:pt x="4757" y="20620"/>
                    <a:pt x="2854" y="18664"/>
                  </a:cubicBezTo>
                  <a:cubicBezTo>
                    <a:pt x="951" y="16708"/>
                    <a:pt x="0" y="14071"/>
                    <a:pt x="0" y="10753"/>
                  </a:cubicBezTo>
                  <a:close/>
                  <a:moveTo>
                    <a:pt x="4459" y="10753"/>
                  </a:moveTo>
                  <a:cubicBezTo>
                    <a:pt x="4459" y="15976"/>
                    <a:pt x="6577" y="18588"/>
                    <a:pt x="10812" y="18588"/>
                  </a:cubicBezTo>
                  <a:cubicBezTo>
                    <a:pt x="12788" y="18588"/>
                    <a:pt x="14337" y="17888"/>
                    <a:pt x="15459" y="16488"/>
                  </a:cubicBezTo>
                  <a:cubicBezTo>
                    <a:pt x="16581" y="15088"/>
                    <a:pt x="17143" y="13177"/>
                    <a:pt x="17143" y="10753"/>
                  </a:cubicBezTo>
                  <a:cubicBezTo>
                    <a:pt x="17143" y="5595"/>
                    <a:pt x="15033" y="3014"/>
                    <a:pt x="10812" y="3014"/>
                  </a:cubicBezTo>
                  <a:cubicBezTo>
                    <a:pt x="8880" y="3014"/>
                    <a:pt x="7339" y="3700"/>
                    <a:pt x="6186" y="5075"/>
                  </a:cubicBezTo>
                  <a:cubicBezTo>
                    <a:pt x="5035" y="6449"/>
                    <a:pt x="4459" y="8340"/>
                    <a:pt x="4459" y="10753"/>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68" name="Google Shape;268;p21"/>
            <p:cNvSpPr/>
            <p:nvPr/>
          </p:nvSpPr>
          <p:spPr>
            <a:xfrm>
              <a:off x="336271" y="609503"/>
              <a:ext cx="34329" cy="47337"/>
            </a:xfrm>
            <a:custGeom>
              <a:avLst/>
              <a:gdLst/>
              <a:ahLst/>
              <a:cxnLst/>
              <a:rect l="l" t="t" r="r" b="b"/>
              <a:pathLst>
                <a:path w="21600" h="21600" extrusionOk="0">
                  <a:moveTo>
                    <a:pt x="16765" y="21600"/>
                  </a:moveTo>
                  <a:lnTo>
                    <a:pt x="16765" y="9266"/>
                  </a:lnTo>
                  <a:cubicBezTo>
                    <a:pt x="16765" y="7010"/>
                    <a:pt x="16328" y="5428"/>
                    <a:pt x="15455" y="4524"/>
                  </a:cubicBezTo>
                  <a:cubicBezTo>
                    <a:pt x="14581" y="3621"/>
                    <a:pt x="13118" y="3169"/>
                    <a:pt x="11066" y="3169"/>
                  </a:cubicBezTo>
                  <a:cubicBezTo>
                    <a:pt x="9962" y="3169"/>
                    <a:pt x="8811" y="3426"/>
                    <a:pt x="7606" y="3941"/>
                  </a:cubicBezTo>
                  <a:cubicBezTo>
                    <a:pt x="6401" y="4455"/>
                    <a:pt x="5478" y="5088"/>
                    <a:pt x="4833" y="5842"/>
                  </a:cubicBezTo>
                  <a:lnTo>
                    <a:pt x="4833" y="21600"/>
                  </a:lnTo>
                  <a:lnTo>
                    <a:pt x="0" y="21600"/>
                  </a:lnTo>
                  <a:lnTo>
                    <a:pt x="0" y="396"/>
                  </a:lnTo>
                  <a:lnTo>
                    <a:pt x="3307" y="396"/>
                  </a:lnTo>
                  <a:lnTo>
                    <a:pt x="4833" y="3128"/>
                  </a:lnTo>
                  <a:cubicBezTo>
                    <a:pt x="6427" y="1042"/>
                    <a:pt x="9031" y="0"/>
                    <a:pt x="12644" y="0"/>
                  </a:cubicBezTo>
                  <a:cubicBezTo>
                    <a:pt x="18615" y="0"/>
                    <a:pt x="21600" y="2824"/>
                    <a:pt x="21600" y="8474"/>
                  </a:cubicBezTo>
                  <a:lnTo>
                    <a:pt x="21600" y="21600"/>
                  </a:lnTo>
                  <a:lnTo>
                    <a:pt x="16765" y="21600"/>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69" name="Google Shape;269;p21"/>
            <p:cNvSpPr/>
            <p:nvPr/>
          </p:nvSpPr>
          <p:spPr>
            <a:xfrm>
              <a:off x="453588" y="623962"/>
              <a:ext cx="17976" cy="19290"/>
            </a:xfrm>
            <a:custGeom>
              <a:avLst/>
              <a:gdLst/>
              <a:ahLst/>
              <a:cxnLst/>
              <a:rect l="l" t="t" r="r" b="b"/>
              <a:pathLst>
                <a:path w="21600" h="21600" extrusionOk="0">
                  <a:moveTo>
                    <a:pt x="10800" y="0"/>
                  </a:moveTo>
                  <a:cubicBezTo>
                    <a:pt x="13791" y="0"/>
                    <a:pt x="16338" y="1052"/>
                    <a:pt x="18442" y="3157"/>
                  </a:cubicBezTo>
                  <a:cubicBezTo>
                    <a:pt x="20550" y="5262"/>
                    <a:pt x="21600" y="7811"/>
                    <a:pt x="21600" y="10800"/>
                  </a:cubicBezTo>
                  <a:cubicBezTo>
                    <a:pt x="21600" y="13789"/>
                    <a:pt x="20546" y="16338"/>
                    <a:pt x="18442" y="18443"/>
                  </a:cubicBezTo>
                  <a:cubicBezTo>
                    <a:pt x="16335" y="20548"/>
                    <a:pt x="13791" y="21600"/>
                    <a:pt x="10800" y="21600"/>
                  </a:cubicBezTo>
                  <a:cubicBezTo>
                    <a:pt x="7809" y="21600"/>
                    <a:pt x="5261" y="20548"/>
                    <a:pt x="3158" y="18443"/>
                  </a:cubicBezTo>
                  <a:cubicBezTo>
                    <a:pt x="1050" y="16338"/>
                    <a:pt x="0" y="13789"/>
                    <a:pt x="0" y="10800"/>
                  </a:cubicBezTo>
                  <a:cubicBezTo>
                    <a:pt x="0" y="7811"/>
                    <a:pt x="1054" y="5262"/>
                    <a:pt x="3158" y="3157"/>
                  </a:cubicBezTo>
                  <a:cubicBezTo>
                    <a:pt x="5261" y="1052"/>
                    <a:pt x="7809" y="0"/>
                    <a:pt x="10800" y="0"/>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70" name="Google Shape;270;p21"/>
            <p:cNvSpPr/>
            <p:nvPr/>
          </p:nvSpPr>
          <p:spPr>
            <a:xfrm>
              <a:off x="549691" y="592843"/>
              <a:ext cx="36875" cy="63997"/>
            </a:xfrm>
            <a:custGeom>
              <a:avLst/>
              <a:gdLst/>
              <a:ahLst/>
              <a:cxnLst/>
              <a:rect l="l" t="t" r="r" b="b"/>
              <a:pathLst>
                <a:path w="21600" h="21600" extrusionOk="0">
                  <a:moveTo>
                    <a:pt x="4736" y="13341"/>
                  </a:moveTo>
                  <a:lnTo>
                    <a:pt x="4736" y="21600"/>
                  </a:lnTo>
                  <a:lnTo>
                    <a:pt x="0" y="21600"/>
                  </a:lnTo>
                  <a:lnTo>
                    <a:pt x="0" y="146"/>
                  </a:lnTo>
                  <a:cubicBezTo>
                    <a:pt x="3585" y="50"/>
                    <a:pt x="5747" y="0"/>
                    <a:pt x="6490" y="0"/>
                  </a:cubicBezTo>
                  <a:cubicBezTo>
                    <a:pt x="16565" y="0"/>
                    <a:pt x="21600" y="2084"/>
                    <a:pt x="21600" y="6253"/>
                  </a:cubicBezTo>
                  <a:cubicBezTo>
                    <a:pt x="21600" y="11076"/>
                    <a:pt x="17147" y="13486"/>
                    <a:pt x="8242" y="13486"/>
                  </a:cubicBezTo>
                  <a:cubicBezTo>
                    <a:pt x="7704" y="13488"/>
                    <a:pt x="6536" y="13439"/>
                    <a:pt x="4736" y="13341"/>
                  </a:cubicBezTo>
                  <a:close/>
                  <a:moveTo>
                    <a:pt x="4736" y="2782"/>
                  </a:moveTo>
                  <a:lnTo>
                    <a:pt x="4736" y="10704"/>
                  </a:lnTo>
                  <a:cubicBezTo>
                    <a:pt x="6741" y="10802"/>
                    <a:pt x="7800" y="10851"/>
                    <a:pt x="7909" y="10851"/>
                  </a:cubicBezTo>
                  <a:cubicBezTo>
                    <a:pt x="13784" y="10851"/>
                    <a:pt x="16720" y="9422"/>
                    <a:pt x="16720" y="6560"/>
                  </a:cubicBezTo>
                  <a:cubicBezTo>
                    <a:pt x="16720" y="3944"/>
                    <a:pt x="13586" y="2636"/>
                    <a:pt x="7318" y="2636"/>
                  </a:cubicBezTo>
                  <a:cubicBezTo>
                    <a:pt x="6686" y="2636"/>
                    <a:pt x="5824" y="2685"/>
                    <a:pt x="4736" y="2782"/>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71" name="Google Shape;271;p21"/>
            <p:cNvSpPr/>
            <p:nvPr/>
          </p:nvSpPr>
          <p:spPr>
            <a:xfrm>
              <a:off x="611506" y="609499"/>
              <a:ext cx="37036" cy="48205"/>
            </a:xfrm>
            <a:custGeom>
              <a:avLst/>
              <a:gdLst/>
              <a:ahLst/>
              <a:cxnLst/>
              <a:rect l="l" t="t" r="r" b="b"/>
              <a:pathLst>
                <a:path w="21600" h="21600" extrusionOk="0">
                  <a:moveTo>
                    <a:pt x="15565" y="18821"/>
                  </a:moveTo>
                  <a:cubicBezTo>
                    <a:pt x="13773" y="20675"/>
                    <a:pt x="11030" y="21600"/>
                    <a:pt x="7336" y="21600"/>
                  </a:cubicBezTo>
                  <a:cubicBezTo>
                    <a:pt x="5354" y="21600"/>
                    <a:pt x="3637" y="21006"/>
                    <a:pt x="2182" y="19822"/>
                  </a:cubicBezTo>
                  <a:cubicBezTo>
                    <a:pt x="729" y="18635"/>
                    <a:pt x="0" y="17161"/>
                    <a:pt x="0" y="15398"/>
                  </a:cubicBezTo>
                  <a:cubicBezTo>
                    <a:pt x="0" y="13286"/>
                    <a:pt x="1121" y="11501"/>
                    <a:pt x="3359" y="10041"/>
                  </a:cubicBezTo>
                  <a:cubicBezTo>
                    <a:pt x="5601" y="8585"/>
                    <a:pt x="8456" y="7854"/>
                    <a:pt x="11931" y="7854"/>
                  </a:cubicBezTo>
                  <a:cubicBezTo>
                    <a:pt x="12875" y="7854"/>
                    <a:pt x="13944" y="8021"/>
                    <a:pt x="15139" y="8360"/>
                  </a:cubicBezTo>
                  <a:cubicBezTo>
                    <a:pt x="15139" y="4989"/>
                    <a:pt x="13313" y="3305"/>
                    <a:pt x="9667" y="3305"/>
                  </a:cubicBezTo>
                  <a:cubicBezTo>
                    <a:pt x="6868" y="3305"/>
                    <a:pt x="4714" y="3926"/>
                    <a:pt x="3205" y="5171"/>
                  </a:cubicBezTo>
                  <a:lnTo>
                    <a:pt x="1319" y="2080"/>
                  </a:lnTo>
                  <a:cubicBezTo>
                    <a:pt x="2167" y="1510"/>
                    <a:pt x="3343" y="1020"/>
                    <a:pt x="4844" y="613"/>
                  </a:cubicBezTo>
                  <a:cubicBezTo>
                    <a:pt x="6346" y="202"/>
                    <a:pt x="7781" y="0"/>
                    <a:pt x="9148" y="0"/>
                  </a:cubicBezTo>
                  <a:cubicBezTo>
                    <a:pt x="12811" y="0"/>
                    <a:pt x="15472" y="688"/>
                    <a:pt x="17129" y="2061"/>
                  </a:cubicBezTo>
                  <a:cubicBezTo>
                    <a:pt x="18789" y="3433"/>
                    <a:pt x="19619" y="5619"/>
                    <a:pt x="19619" y="8612"/>
                  </a:cubicBezTo>
                  <a:lnTo>
                    <a:pt x="19619" y="16078"/>
                  </a:lnTo>
                  <a:cubicBezTo>
                    <a:pt x="19619" y="17905"/>
                    <a:pt x="20279" y="19124"/>
                    <a:pt x="21600" y="19733"/>
                  </a:cubicBezTo>
                  <a:lnTo>
                    <a:pt x="21600" y="21580"/>
                  </a:lnTo>
                  <a:cubicBezTo>
                    <a:pt x="19775" y="21580"/>
                    <a:pt x="18413" y="21366"/>
                    <a:pt x="17508" y="20938"/>
                  </a:cubicBezTo>
                  <a:cubicBezTo>
                    <a:pt x="16607" y="20513"/>
                    <a:pt x="15957" y="19805"/>
                    <a:pt x="15565" y="18821"/>
                  </a:cubicBezTo>
                  <a:close/>
                  <a:moveTo>
                    <a:pt x="15140" y="10986"/>
                  </a:moveTo>
                  <a:cubicBezTo>
                    <a:pt x="13725" y="10727"/>
                    <a:pt x="12736" y="10597"/>
                    <a:pt x="12169" y="10597"/>
                  </a:cubicBezTo>
                  <a:cubicBezTo>
                    <a:pt x="9906" y="10597"/>
                    <a:pt x="8057" y="11076"/>
                    <a:pt x="6627" y="12035"/>
                  </a:cubicBezTo>
                  <a:cubicBezTo>
                    <a:pt x="5198" y="12994"/>
                    <a:pt x="4482" y="14127"/>
                    <a:pt x="4482" y="15438"/>
                  </a:cubicBezTo>
                  <a:cubicBezTo>
                    <a:pt x="4482" y="17603"/>
                    <a:pt x="6029" y="18684"/>
                    <a:pt x="9128" y="18684"/>
                  </a:cubicBezTo>
                  <a:cubicBezTo>
                    <a:pt x="11391" y="18684"/>
                    <a:pt x="13396" y="17798"/>
                    <a:pt x="15140" y="16021"/>
                  </a:cubicBezTo>
                  <a:lnTo>
                    <a:pt x="15140" y="10986"/>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72" name="Google Shape;272;p21"/>
            <p:cNvSpPr/>
            <p:nvPr/>
          </p:nvSpPr>
          <p:spPr>
            <a:xfrm>
              <a:off x="680201" y="609503"/>
              <a:ext cx="26118" cy="47337"/>
            </a:xfrm>
            <a:custGeom>
              <a:avLst/>
              <a:gdLst/>
              <a:ahLst/>
              <a:cxnLst/>
              <a:rect l="l" t="t" r="r" b="b"/>
              <a:pathLst>
                <a:path w="21600" h="21600" extrusionOk="0">
                  <a:moveTo>
                    <a:pt x="18962" y="4019"/>
                  </a:moveTo>
                  <a:cubicBezTo>
                    <a:pt x="17579" y="3451"/>
                    <a:pt x="16184" y="3167"/>
                    <a:pt x="14780" y="3167"/>
                  </a:cubicBezTo>
                  <a:cubicBezTo>
                    <a:pt x="12529" y="3167"/>
                    <a:pt x="10561" y="3782"/>
                    <a:pt x="8878" y="5009"/>
                  </a:cubicBezTo>
                  <a:cubicBezTo>
                    <a:pt x="7196" y="6236"/>
                    <a:pt x="6353" y="7715"/>
                    <a:pt x="6353" y="9444"/>
                  </a:cubicBezTo>
                  <a:lnTo>
                    <a:pt x="6353" y="21600"/>
                  </a:lnTo>
                  <a:lnTo>
                    <a:pt x="0" y="21600"/>
                  </a:lnTo>
                  <a:lnTo>
                    <a:pt x="0" y="396"/>
                  </a:lnTo>
                  <a:lnTo>
                    <a:pt x="6353" y="396"/>
                  </a:lnTo>
                  <a:lnTo>
                    <a:pt x="6353" y="3782"/>
                  </a:lnTo>
                  <a:cubicBezTo>
                    <a:pt x="8672" y="1261"/>
                    <a:pt x="12116" y="0"/>
                    <a:pt x="16687" y="0"/>
                  </a:cubicBezTo>
                  <a:cubicBezTo>
                    <a:pt x="17825" y="0"/>
                    <a:pt x="19461" y="119"/>
                    <a:pt x="21600" y="357"/>
                  </a:cubicBezTo>
                  <a:lnTo>
                    <a:pt x="18962" y="4019"/>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73" name="Google Shape;273;p21"/>
            <p:cNvSpPr/>
            <p:nvPr/>
          </p:nvSpPr>
          <p:spPr>
            <a:xfrm>
              <a:off x="731915" y="592798"/>
              <a:ext cx="14923" cy="64042"/>
            </a:xfrm>
            <a:custGeom>
              <a:avLst/>
              <a:gdLst/>
              <a:ahLst/>
              <a:cxnLst/>
              <a:rect l="l" t="t" r="r" b="b"/>
              <a:pathLst>
                <a:path w="21600" h="21600" extrusionOk="0">
                  <a:moveTo>
                    <a:pt x="8603" y="21600"/>
                  </a:moveTo>
                  <a:lnTo>
                    <a:pt x="8603" y="8268"/>
                  </a:lnTo>
                  <a:lnTo>
                    <a:pt x="0" y="8268"/>
                  </a:lnTo>
                  <a:lnTo>
                    <a:pt x="0" y="5927"/>
                  </a:lnTo>
                  <a:lnTo>
                    <a:pt x="19723" y="5927"/>
                  </a:lnTo>
                  <a:lnTo>
                    <a:pt x="19723" y="21600"/>
                  </a:lnTo>
                  <a:lnTo>
                    <a:pt x="8603" y="21600"/>
                  </a:lnTo>
                  <a:close/>
                  <a:moveTo>
                    <a:pt x="14691" y="0"/>
                  </a:moveTo>
                  <a:cubicBezTo>
                    <a:pt x="16599" y="0"/>
                    <a:pt x="18230" y="168"/>
                    <a:pt x="19582" y="505"/>
                  </a:cubicBezTo>
                  <a:cubicBezTo>
                    <a:pt x="20924" y="840"/>
                    <a:pt x="21600" y="1244"/>
                    <a:pt x="21600" y="1712"/>
                  </a:cubicBezTo>
                  <a:cubicBezTo>
                    <a:pt x="21600" y="2189"/>
                    <a:pt x="20924" y="2597"/>
                    <a:pt x="19582" y="2935"/>
                  </a:cubicBezTo>
                  <a:cubicBezTo>
                    <a:pt x="18230" y="3270"/>
                    <a:pt x="16599" y="3440"/>
                    <a:pt x="14691" y="3440"/>
                  </a:cubicBezTo>
                  <a:cubicBezTo>
                    <a:pt x="12818" y="3440"/>
                    <a:pt x="11206" y="3271"/>
                    <a:pt x="9864" y="2935"/>
                  </a:cubicBezTo>
                  <a:cubicBezTo>
                    <a:pt x="8512" y="2597"/>
                    <a:pt x="7841" y="2190"/>
                    <a:pt x="7841" y="1712"/>
                  </a:cubicBezTo>
                  <a:cubicBezTo>
                    <a:pt x="7841" y="1233"/>
                    <a:pt x="8503" y="829"/>
                    <a:pt x="9832" y="497"/>
                  </a:cubicBezTo>
                  <a:cubicBezTo>
                    <a:pt x="11161" y="166"/>
                    <a:pt x="12782" y="0"/>
                    <a:pt x="14691" y="0"/>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74" name="Google Shape;274;p21"/>
            <p:cNvSpPr/>
            <p:nvPr/>
          </p:nvSpPr>
          <p:spPr>
            <a:xfrm>
              <a:off x="777279" y="609503"/>
              <a:ext cx="28266" cy="48191"/>
            </a:xfrm>
            <a:custGeom>
              <a:avLst/>
              <a:gdLst/>
              <a:ahLst/>
              <a:cxnLst/>
              <a:rect l="l" t="t" r="r" b="b"/>
              <a:pathLst>
                <a:path w="21600" h="21594" extrusionOk="0">
                  <a:moveTo>
                    <a:pt x="0" y="19966"/>
                  </a:moveTo>
                  <a:lnTo>
                    <a:pt x="2073" y="16467"/>
                  </a:lnTo>
                  <a:cubicBezTo>
                    <a:pt x="5349" y="17814"/>
                    <a:pt x="7984" y="18488"/>
                    <a:pt x="9983" y="18488"/>
                  </a:cubicBezTo>
                  <a:cubicBezTo>
                    <a:pt x="13609" y="18488"/>
                    <a:pt x="15421" y="17530"/>
                    <a:pt x="15421" y="15611"/>
                  </a:cubicBezTo>
                  <a:cubicBezTo>
                    <a:pt x="15421" y="14237"/>
                    <a:pt x="13669" y="13058"/>
                    <a:pt x="10168" y="12072"/>
                  </a:cubicBezTo>
                  <a:cubicBezTo>
                    <a:pt x="7468" y="11294"/>
                    <a:pt x="5653" y="10703"/>
                    <a:pt x="4713" y="10303"/>
                  </a:cubicBezTo>
                  <a:cubicBezTo>
                    <a:pt x="3773" y="9903"/>
                    <a:pt x="2960" y="9444"/>
                    <a:pt x="2271" y="8932"/>
                  </a:cubicBezTo>
                  <a:cubicBezTo>
                    <a:pt x="1581" y="8419"/>
                    <a:pt x="1066" y="7876"/>
                    <a:pt x="726" y="7300"/>
                  </a:cubicBezTo>
                  <a:cubicBezTo>
                    <a:pt x="386" y="6723"/>
                    <a:pt x="217" y="6104"/>
                    <a:pt x="217" y="5443"/>
                  </a:cubicBezTo>
                  <a:cubicBezTo>
                    <a:pt x="217" y="3732"/>
                    <a:pt x="1205" y="2398"/>
                    <a:pt x="3182" y="1438"/>
                  </a:cubicBezTo>
                  <a:cubicBezTo>
                    <a:pt x="5159" y="478"/>
                    <a:pt x="7743" y="0"/>
                    <a:pt x="10935" y="0"/>
                  </a:cubicBezTo>
                  <a:cubicBezTo>
                    <a:pt x="13346" y="0"/>
                    <a:pt x="16386" y="479"/>
                    <a:pt x="20052" y="1438"/>
                  </a:cubicBezTo>
                  <a:lnTo>
                    <a:pt x="18384" y="4859"/>
                  </a:lnTo>
                  <a:cubicBezTo>
                    <a:pt x="16055" y="3692"/>
                    <a:pt x="13717" y="3109"/>
                    <a:pt x="11369" y="3109"/>
                  </a:cubicBezTo>
                  <a:cubicBezTo>
                    <a:pt x="9968" y="3109"/>
                    <a:pt x="8789" y="3315"/>
                    <a:pt x="7832" y="3730"/>
                  </a:cubicBezTo>
                  <a:cubicBezTo>
                    <a:pt x="6875" y="4145"/>
                    <a:pt x="6396" y="4669"/>
                    <a:pt x="6396" y="5305"/>
                  </a:cubicBezTo>
                  <a:cubicBezTo>
                    <a:pt x="6396" y="6640"/>
                    <a:pt x="7599" y="7651"/>
                    <a:pt x="10009" y="8337"/>
                  </a:cubicBezTo>
                  <a:lnTo>
                    <a:pt x="14211" y="9542"/>
                  </a:lnTo>
                  <a:cubicBezTo>
                    <a:pt x="16788" y="10280"/>
                    <a:pt x="18661" y="11122"/>
                    <a:pt x="19835" y="12069"/>
                  </a:cubicBezTo>
                  <a:cubicBezTo>
                    <a:pt x="21009" y="13015"/>
                    <a:pt x="21600" y="14200"/>
                    <a:pt x="21600" y="15626"/>
                  </a:cubicBezTo>
                  <a:cubicBezTo>
                    <a:pt x="21600" y="17493"/>
                    <a:pt x="20559" y="18954"/>
                    <a:pt x="18476" y="20010"/>
                  </a:cubicBezTo>
                  <a:cubicBezTo>
                    <a:pt x="16395" y="21066"/>
                    <a:pt x="13512" y="21594"/>
                    <a:pt x="9824" y="21594"/>
                  </a:cubicBezTo>
                  <a:cubicBezTo>
                    <a:pt x="6345" y="21600"/>
                    <a:pt x="3069" y="21055"/>
                    <a:pt x="0" y="19966"/>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75" name="Google Shape;275;p21"/>
            <p:cNvSpPr/>
            <p:nvPr/>
          </p:nvSpPr>
          <p:spPr>
            <a:xfrm>
              <a:off x="885700" y="623962"/>
              <a:ext cx="17976" cy="19290"/>
            </a:xfrm>
            <a:custGeom>
              <a:avLst/>
              <a:gdLst/>
              <a:ahLst/>
              <a:cxnLst/>
              <a:rect l="l" t="t" r="r" b="b"/>
              <a:pathLst>
                <a:path w="21600" h="21600" extrusionOk="0">
                  <a:moveTo>
                    <a:pt x="10800" y="0"/>
                  </a:moveTo>
                  <a:cubicBezTo>
                    <a:pt x="13791" y="0"/>
                    <a:pt x="16338" y="1052"/>
                    <a:pt x="18446" y="3157"/>
                  </a:cubicBezTo>
                  <a:cubicBezTo>
                    <a:pt x="20550" y="5262"/>
                    <a:pt x="21600" y="7811"/>
                    <a:pt x="21600" y="10800"/>
                  </a:cubicBezTo>
                  <a:cubicBezTo>
                    <a:pt x="21600" y="13789"/>
                    <a:pt x="20550" y="16338"/>
                    <a:pt x="18446" y="18443"/>
                  </a:cubicBezTo>
                  <a:cubicBezTo>
                    <a:pt x="16338" y="20548"/>
                    <a:pt x="13791" y="21600"/>
                    <a:pt x="10800" y="21600"/>
                  </a:cubicBezTo>
                  <a:cubicBezTo>
                    <a:pt x="7809" y="21600"/>
                    <a:pt x="5265" y="20548"/>
                    <a:pt x="3161" y="18443"/>
                  </a:cubicBezTo>
                  <a:cubicBezTo>
                    <a:pt x="1054" y="16338"/>
                    <a:pt x="0" y="13789"/>
                    <a:pt x="0" y="10800"/>
                  </a:cubicBezTo>
                  <a:cubicBezTo>
                    <a:pt x="0" y="7811"/>
                    <a:pt x="1054" y="5262"/>
                    <a:pt x="3161" y="3157"/>
                  </a:cubicBezTo>
                  <a:cubicBezTo>
                    <a:pt x="5265" y="1052"/>
                    <a:pt x="7809" y="0"/>
                    <a:pt x="10800" y="0"/>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76" name="Google Shape;276;p21"/>
            <p:cNvSpPr/>
            <p:nvPr/>
          </p:nvSpPr>
          <p:spPr>
            <a:xfrm>
              <a:off x="976551" y="593276"/>
              <a:ext cx="57535" cy="64432"/>
            </a:xfrm>
            <a:custGeom>
              <a:avLst/>
              <a:gdLst/>
              <a:ahLst/>
              <a:cxnLst/>
              <a:rect l="l" t="t" r="r" b="b"/>
              <a:pathLst>
                <a:path w="21600" h="21600" extrusionOk="0">
                  <a:moveTo>
                    <a:pt x="18715" y="21309"/>
                  </a:moveTo>
                  <a:lnTo>
                    <a:pt x="16074" y="7622"/>
                  </a:lnTo>
                  <a:lnTo>
                    <a:pt x="11217" y="21600"/>
                  </a:lnTo>
                  <a:lnTo>
                    <a:pt x="10458" y="21600"/>
                  </a:lnTo>
                  <a:lnTo>
                    <a:pt x="5465" y="7622"/>
                  </a:lnTo>
                  <a:lnTo>
                    <a:pt x="2884" y="21309"/>
                  </a:lnTo>
                  <a:lnTo>
                    <a:pt x="0" y="21309"/>
                  </a:lnTo>
                  <a:lnTo>
                    <a:pt x="4159" y="0"/>
                  </a:lnTo>
                  <a:lnTo>
                    <a:pt x="5539" y="0"/>
                  </a:lnTo>
                  <a:lnTo>
                    <a:pt x="10838" y="15548"/>
                  </a:lnTo>
                  <a:lnTo>
                    <a:pt x="15726" y="0"/>
                  </a:lnTo>
                  <a:lnTo>
                    <a:pt x="17092" y="0"/>
                  </a:lnTo>
                  <a:lnTo>
                    <a:pt x="21600" y="21309"/>
                  </a:lnTo>
                  <a:lnTo>
                    <a:pt x="18715" y="21309"/>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77" name="Google Shape;277;p21"/>
            <p:cNvSpPr/>
            <p:nvPr/>
          </p:nvSpPr>
          <p:spPr>
            <a:xfrm>
              <a:off x="1060079" y="609499"/>
              <a:ext cx="37040" cy="48205"/>
            </a:xfrm>
            <a:custGeom>
              <a:avLst/>
              <a:gdLst/>
              <a:ahLst/>
              <a:cxnLst/>
              <a:rect l="l" t="t" r="r" b="b"/>
              <a:pathLst>
                <a:path w="21600" h="21600" extrusionOk="0">
                  <a:moveTo>
                    <a:pt x="15562" y="18821"/>
                  </a:moveTo>
                  <a:cubicBezTo>
                    <a:pt x="13770" y="20675"/>
                    <a:pt x="11025" y="21600"/>
                    <a:pt x="7333" y="21600"/>
                  </a:cubicBezTo>
                  <a:cubicBezTo>
                    <a:pt x="5352" y="21600"/>
                    <a:pt x="3635" y="21006"/>
                    <a:pt x="2182" y="19822"/>
                  </a:cubicBezTo>
                  <a:cubicBezTo>
                    <a:pt x="727" y="18635"/>
                    <a:pt x="0" y="17161"/>
                    <a:pt x="0" y="15398"/>
                  </a:cubicBezTo>
                  <a:cubicBezTo>
                    <a:pt x="0" y="13286"/>
                    <a:pt x="1119" y="11501"/>
                    <a:pt x="3361" y="10041"/>
                  </a:cubicBezTo>
                  <a:cubicBezTo>
                    <a:pt x="5600" y="8585"/>
                    <a:pt x="8457" y="7854"/>
                    <a:pt x="11931" y="7854"/>
                  </a:cubicBezTo>
                  <a:cubicBezTo>
                    <a:pt x="12874" y="7854"/>
                    <a:pt x="13941" y="8021"/>
                    <a:pt x="15137" y="8360"/>
                  </a:cubicBezTo>
                  <a:cubicBezTo>
                    <a:pt x="15137" y="4989"/>
                    <a:pt x="13314" y="3305"/>
                    <a:pt x="9666" y="3305"/>
                  </a:cubicBezTo>
                  <a:cubicBezTo>
                    <a:pt x="6868" y="3305"/>
                    <a:pt x="4713" y="3926"/>
                    <a:pt x="3205" y="5171"/>
                  </a:cubicBezTo>
                  <a:lnTo>
                    <a:pt x="1319" y="2080"/>
                  </a:lnTo>
                  <a:cubicBezTo>
                    <a:pt x="2167" y="1510"/>
                    <a:pt x="3343" y="1020"/>
                    <a:pt x="4844" y="613"/>
                  </a:cubicBezTo>
                  <a:cubicBezTo>
                    <a:pt x="6345" y="202"/>
                    <a:pt x="7780" y="0"/>
                    <a:pt x="9149" y="0"/>
                  </a:cubicBezTo>
                  <a:cubicBezTo>
                    <a:pt x="12812" y="0"/>
                    <a:pt x="15472" y="688"/>
                    <a:pt x="17131" y="2061"/>
                  </a:cubicBezTo>
                  <a:cubicBezTo>
                    <a:pt x="18789" y="3433"/>
                    <a:pt x="19619" y="5619"/>
                    <a:pt x="19619" y="8612"/>
                  </a:cubicBezTo>
                  <a:lnTo>
                    <a:pt x="19619" y="16078"/>
                  </a:lnTo>
                  <a:cubicBezTo>
                    <a:pt x="19619" y="17905"/>
                    <a:pt x="20279" y="19124"/>
                    <a:pt x="21600" y="19733"/>
                  </a:cubicBezTo>
                  <a:lnTo>
                    <a:pt x="21600" y="21580"/>
                  </a:lnTo>
                  <a:cubicBezTo>
                    <a:pt x="19777" y="21580"/>
                    <a:pt x="18414" y="21366"/>
                    <a:pt x="17510" y="20938"/>
                  </a:cubicBezTo>
                  <a:cubicBezTo>
                    <a:pt x="16603" y="20513"/>
                    <a:pt x="15956" y="19805"/>
                    <a:pt x="15562" y="18821"/>
                  </a:cubicBezTo>
                  <a:close/>
                  <a:moveTo>
                    <a:pt x="15139" y="10986"/>
                  </a:moveTo>
                  <a:cubicBezTo>
                    <a:pt x="13724" y="10727"/>
                    <a:pt x="12734" y="10597"/>
                    <a:pt x="12168" y="10597"/>
                  </a:cubicBezTo>
                  <a:cubicBezTo>
                    <a:pt x="9905" y="10597"/>
                    <a:pt x="8056" y="11076"/>
                    <a:pt x="6627" y="12035"/>
                  </a:cubicBezTo>
                  <a:cubicBezTo>
                    <a:pt x="5197" y="12994"/>
                    <a:pt x="4482" y="14127"/>
                    <a:pt x="4482" y="15438"/>
                  </a:cubicBezTo>
                  <a:cubicBezTo>
                    <a:pt x="4482" y="17603"/>
                    <a:pt x="6029" y="18684"/>
                    <a:pt x="9127" y="18684"/>
                  </a:cubicBezTo>
                  <a:cubicBezTo>
                    <a:pt x="11390" y="18684"/>
                    <a:pt x="13395" y="17798"/>
                    <a:pt x="15139" y="16021"/>
                  </a:cubicBezTo>
                  <a:lnTo>
                    <a:pt x="15139" y="10986"/>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78" name="Google Shape;278;p21"/>
            <p:cNvSpPr/>
            <p:nvPr/>
          </p:nvSpPr>
          <p:spPr>
            <a:xfrm>
              <a:off x="1125742" y="591322"/>
              <a:ext cx="37567" cy="66341"/>
            </a:xfrm>
            <a:custGeom>
              <a:avLst/>
              <a:gdLst/>
              <a:ahLst/>
              <a:cxnLst/>
              <a:rect l="l" t="t" r="r" b="b"/>
              <a:pathLst>
                <a:path w="21600" h="21600" extrusionOk="0">
                  <a:moveTo>
                    <a:pt x="17181" y="21317"/>
                  </a:moveTo>
                  <a:lnTo>
                    <a:pt x="17181" y="20201"/>
                  </a:lnTo>
                  <a:cubicBezTo>
                    <a:pt x="15647" y="21134"/>
                    <a:pt x="13416" y="21600"/>
                    <a:pt x="10486" y="21600"/>
                  </a:cubicBezTo>
                  <a:cubicBezTo>
                    <a:pt x="7372" y="21600"/>
                    <a:pt x="4843" y="20922"/>
                    <a:pt x="2908" y="19566"/>
                  </a:cubicBezTo>
                  <a:cubicBezTo>
                    <a:pt x="969" y="18210"/>
                    <a:pt x="0" y="16401"/>
                    <a:pt x="0" y="14141"/>
                  </a:cubicBezTo>
                  <a:cubicBezTo>
                    <a:pt x="0" y="11873"/>
                    <a:pt x="1116" y="9934"/>
                    <a:pt x="3348" y="8328"/>
                  </a:cubicBezTo>
                  <a:cubicBezTo>
                    <a:pt x="5580" y="6723"/>
                    <a:pt x="8239" y="5920"/>
                    <a:pt x="11324" y="5920"/>
                  </a:cubicBezTo>
                  <a:cubicBezTo>
                    <a:pt x="13896" y="5920"/>
                    <a:pt x="15848" y="6287"/>
                    <a:pt x="17183" y="7021"/>
                  </a:cubicBezTo>
                  <a:lnTo>
                    <a:pt x="17183" y="0"/>
                  </a:lnTo>
                  <a:lnTo>
                    <a:pt x="21600" y="0"/>
                  </a:lnTo>
                  <a:lnTo>
                    <a:pt x="21600" y="21316"/>
                  </a:lnTo>
                  <a:lnTo>
                    <a:pt x="17181" y="21316"/>
                  </a:lnTo>
                  <a:close/>
                  <a:moveTo>
                    <a:pt x="17181" y="9706"/>
                  </a:moveTo>
                  <a:cubicBezTo>
                    <a:pt x="16066" y="8689"/>
                    <a:pt x="14538" y="8181"/>
                    <a:pt x="12599" y="8181"/>
                  </a:cubicBezTo>
                  <a:cubicBezTo>
                    <a:pt x="10229" y="8181"/>
                    <a:pt x="8311" y="8717"/>
                    <a:pt x="6846" y="9791"/>
                  </a:cubicBezTo>
                  <a:cubicBezTo>
                    <a:pt x="5382" y="10865"/>
                    <a:pt x="4647" y="12229"/>
                    <a:pt x="4647" y="13888"/>
                  </a:cubicBezTo>
                  <a:cubicBezTo>
                    <a:pt x="4647" y="17532"/>
                    <a:pt x="7377" y="19355"/>
                    <a:pt x="12832" y="19355"/>
                  </a:cubicBezTo>
                  <a:cubicBezTo>
                    <a:pt x="13528" y="19355"/>
                    <a:pt x="14366" y="19221"/>
                    <a:pt x="15342" y="18952"/>
                  </a:cubicBezTo>
                  <a:cubicBezTo>
                    <a:pt x="16318" y="18685"/>
                    <a:pt x="16931" y="18400"/>
                    <a:pt x="17181" y="18097"/>
                  </a:cubicBezTo>
                  <a:lnTo>
                    <a:pt x="17181" y="9706"/>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79" name="Google Shape;279;p21"/>
            <p:cNvSpPr/>
            <p:nvPr/>
          </p:nvSpPr>
          <p:spPr>
            <a:xfrm>
              <a:off x="1197264" y="609503"/>
              <a:ext cx="26118" cy="47337"/>
            </a:xfrm>
            <a:custGeom>
              <a:avLst/>
              <a:gdLst/>
              <a:ahLst/>
              <a:cxnLst/>
              <a:rect l="l" t="t" r="r" b="b"/>
              <a:pathLst>
                <a:path w="21600" h="21600" extrusionOk="0">
                  <a:moveTo>
                    <a:pt x="18960" y="4019"/>
                  </a:moveTo>
                  <a:cubicBezTo>
                    <a:pt x="17579" y="3451"/>
                    <a:pt x="16184" y="3167"/>
                    <a:pt x="14780" y="3167"/>
                  </a:cubicBezTo>
                  <a:cubicBezTo>
                    <a:pt x="12529" y="3167"/>
                    <a:pt x="10561" y="3782"/>
                    <a:pt x="8878" y="5009"/>
                  </a:cubicBezTo>
                  <a:cubicBezTo>
                    <a:pt x="7193" y="6236"/>
                    <a:pt x="6353" y="7715"/>
                    <a:pt x="6353" y="9444"/>
                  </a:cubicBezTo>
                  <a:lnTo>
                    <a:pt x="6353" y="21600"/>
                  </a:lnTo>
                  <a:lnTo>
                    <a:pt x="0" y="21600"/>
                  </a:lnTo>
                  <a:lnTo>
                    <a:pt x="0" y="396"/>
                  </a:lnTo>
                  <a:lnTo>
                    <a:pt x="6353" y="396"/>
                  </a:lnTo>
                  <a:lnTo>
                    <a:pt x="6353" y="3782"/>
                  </a:lnTo>
                  <a:cubicBezTo>
                    <a:pt x="8670" y="1261"/>
                    <a:pt x="12114" y="0"/>
                    <a:pt x="16685" y="0"/>
                  </a:cubicBezTo>
                  <a:cubicBezTo>
                    <a:pt x="17822" y="0"/>
                    <a:pt x="19461" y="119"/>
                    <a:pt x="21600" y="357"/>
                  </a:cubicBezTo>
                  <a:lnTo>
                    <a:pt x="18960" y="4019"/>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80" name="Google Shape;280;p21"/>
            <p:cNvSpPr/>
            <p:nvPr/>
          </p:nvSpPr>
          <p:spPr>
            <a:xfrm>
              <a:off x="1248975" y="592798"/>
              <a:ext cx="14922" cy="64042"/>
            </a:xfrm>
            <a:custGeom>
              <a:avLst/>
              <a:gdLst/>
              <a:ahLst/>
              <a:cxnLst/>
              <a:rect l="l" t="t" r="r" b="b"/>
              <a:pathLst>
                <a:path w="21600" h="21600" extrusionOk="0">
                  <a:moveTo>
                    <a:pt x="8603" y="21600"/>
                  </a:moveTo>
                  <a:lnTo>
                    <a:pt x="8603" y="8268"/>
                  </a:lnTo>
                  <a:lnTo>
                    <a:pt x="0" y="8268"/>
                  </a:lnTo>
                  <a:lnTo>
                    <a:pt x="0" y="5927"/>
                  </a:lnTo>
                  <a:lnTo>
                    <a:pt x="19723" y="5927"/>
                  </a:lnTo>
                  <a:lnTo>
                    <a:pt x="19723" y="21600"/>
                  </a:lnTo>
                  <a:lnTo>
                    <a:pt x="8603" y="21600"/>
                  </a:lnTo>
                  <a:close/>
                  <a:moveTo>
                    <a:pt x="14690" y="0"/>
                  </a:moveTo>
                  <a:cubicBezTo>
                    <a:pt x="16604" y="0"/>
                    <a:pt x="18234" y="168"/>
                    <a:pt x="19577" y="505"/>
                  </a:cubicBezTo>
                  <a:cubicBezTo>
                    <a:pt x="20929" y="840"/>
                    <a:pt x="21600" y="1244"/>
                    <a:pt x="21600" y="1712"/>
                  </a:cubicBezTo>
                  <a:cubicBezTo>
                    <a:pt x="21600" y="2189"/>
                    <a:pt x="20929" y="2597"/>
                    <a:pt x="19577" y="2935"/>
                  </a:cubicBezTo>
                  <a:cubicBezTo>
                    <a:pt x="18234" y="3270"/>
                    <a:pt x="16604" y="3440"/>
                    <a:pt x="14690" y="3440"/>
                  </a:cubicBezTo>
                  <a:cubicBezTo>
                    <a:pt x="12818" y="3440"/>
                    <a:pt x="11211" y="3271"/>
                    <a:pt x="9859" y="2935"/>
                  </a:cubicBezTo>
                  <a:cubicBezTo>
                    <a:pt x="8517" y="2597"/>
                    <a:pt x="7841" y="2190"/>
                    <a:pt x="7841" y="1712"/>
                  </a:cubicBezTo>
                  <a:cubicBezTo>
                    <a:pt x="7841" y="1233"/>
                    <a:pt x="8503" y="829"/>
                    <a:pt x="9832" y="497"/>
                  </a:cubicBezTo>
                  <a:cubicBezTo>
                    <a:pt x="11161" y="166"/>
                    <a:pt x="12777" y="0"/>
                    <a:pt x="14690" y="0"/>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81" name="Google Shape;281;p21"/>
            <p:cNvSpPr/>
            <p:nvPr/>
          </p:nvSpPr>
          <p:spPr>
            <a:xfrm>
              <a:off x="1294746" y="591322"/>
              <a:ext cx="37563" cy="66341"/>
            </a:xfrm>
            <a:custGeom>
              <a:avLst/>
              <a:gdLst/>
              <a:ahLst/>
              <a:cxnLst/>
              <a:rect l="l" t="t" r="r" b="b"/>
              <a:pathLst>
                <a:path w="21600" h="21600" extrusionOk="0">
                  <a:moveTo>
                    <a:pt x="17181" y="21317"/>
                  </a:moveTo>
                  <a:lnTo>
                    <a:pt x="17181" y="20201"/>
                  </a:lnTo>
                  <a:cubicBezTo>
                    <a:pt x="15646" y="21134"/>
                    <a:pt x="13415" y="21600"/>
                    <a:pt x="10485" y="21600"/>
                  </a:cubicBezTo>
                  <a:cubicBezTo>
                    <a:pt x="7371" y="21600"/>
                    <a:pt x="4842" y="20922"/>
                    <a:pt x="2906" y="19566"/>
                  </a:cubicBezTo>
                  <a:cubicBezTo>
                    <a:pt x="971" y="18210"/>
                    <a:pt x="0" y="16401"/>
                    <a:pt x="0" y="14141"/>
                  </a:cubicBezTo>
                  <a:cubicBezTo>
                    <a:pt x="0" y="11873"/>
                    <a:pt x="1116" y="9934"/>
                    <a:pt x="3349" y="8328"/>
                  </a:cubicBezTo>
                  <a:cubicBezTo>
                    <a:pt x="5580" y="6723"/>
                    <a:pt x="8238" y="5920"/>
                    <a:pt x="11323" y="5920"/>
                  </a:cubicBezTo>
                  <a:cubicBezTo>
                    <a:pt x="13898" y="5920"/>
                    <a:pt x="15849" y="6287"/>
                    <a:pt x="17183" y="7021"/>
                  </a:cubicBezTo>
                  <a:lnTo>
                    <a:pt x="17183" y="0"/>
                  </a:lnTo>
                  <a:lnTo>
                    <a:pt x="21600" y="0"/>
                  </a:lnTo>
                  <a:lnTo>
                    <a:pt x="21600" y="21316"/>
                  </a:lnTo>
                  <a:lnTo>
                    <a:pt x="17181" y="21316"/>
                  </a:lnTo>
                  <a:close/>
                  <a:moveTo>
                    <a:pt x="17181" y="9706"/>
                  </a:moveTo>
                  <a:cubicBezTo>
                    <a:pt x="16065" y="8689"/>
                    <a:pt x="14538" y="8181"/>
                    <a:pt x="12601" y="8181"/>
                  </a:cubicBezTo>
                  <a:cubicBezTo>
                    <a:pt x="10229" y="8181"/>
                    <a:pt x="8310" y="8717"/>
                    <a:pt x="6846" y="9791"/>
                  </a:cubicBezTo>
                  <a:cubicBezTo>
                    <a:pt x="5380" y="10865"/>
                    <a:pt x="4648" y="12229"/>
                    <a:pt x="4648" y="13888"/>
                  </a:cubicBezTo>
                  <a:cubicBezTo>
                    <a:pt x="4648" y="17532"/>
                    <a:pt x="7376" y="19355"/>
                    <a:pt x="12833" y="19355"/>
                  </a:cubicBezTo>
                  <a:cubicBezTo>
                    <a:pt x="13529" y="19355"/>
                    <a:pt x="14367" y="19221"/>
                    <a:pt x="15343" y="18952"/>
                  </a:cubicBezTo>
                  <a:cubicBezTo>
                    <a:pt x="16319" y="18685"/>
                    <a:pt x="16932" y="18400"/>
                    <a:pt x="17181" y="18097"/>
                  </a:cubicBezTo>
                  <a:lnTo>
                    <a:pt x="17181" y="9706"/>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82" name="Google Shape;282;p21"/>
            <p:cNvSpPr/>
            <p:nvPr/>
          </p:nvSpPr>
          <p:spPr>
            <a:xfrm>
              <a:off x="0" y="439324"/>
              <a:ext cx="50361" cy="81830"/>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7"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83" name="Google Shape;283;p21"/>
            <p:cNvSpPr/>
            <p:nvPr/>
          </p:nvSpPr>
          <p:spPr>
            <a:xfrm>
              <a:off x="61619" y="418929"/>
              <a:ext cx="49352" cy="10223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84" name="Google Shape;284;p21"/>
            <p:cNvSpPr/>
            <p:nvPr/>
          </p:nvSpPr>
          <p:spPr>
            <a:xfrm>
              <a:off x="126116" y="439328"/>
              <a:ext cx="46541" cy="80357"/>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85" name="Google Shape;285;p21"/>
            <p:cNvSpPr/>
            <p:nvPr/>
          </p:nvSpPr>
          <p:spPr>
            <a:xfrm>
              <a:off x="179309" y="439324"/>
              <a:ext cx="65992" cy="81837"/>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86" name="Google Shape;286;p21"/>
            <p:cNvSpPr/>
            <p:nvPr/>
          </p:nvSpPr>
          <p:spPr>
            <a:xfrm>
              <a:off x="257641" y="418929"/>
              <a:ext cx="49352" cy="10223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87" name="Google Shape;287;p21"/>
            <p:cNvSpPr/>
            <p:nvPr/>
          </p:nvSpPr>
          <p:spPr>
            <a:xfrm>
              <a:off x="316021" y="439328"/>
              <a:ext cx="71113" cy="81830"/>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88" name="Google Shape;288;p21"/>
            <p:cNvSpPr/>
            <p:nvPr/>
          </p:nvSpPr>
          <p:spPr>
            <a:xfrm>
              <a:off x="398455" y="435722"/>
              <a:ext cx="63973" cy="114905"/>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89" name="Google Shape;289;p21"/>
            <p:cNvSpPr/>
            <p:nvPr/>
          </p:nvSpPr>
          <p:spPr>
            <a:xfrm>
              <a:off x="468503" y="440804"/>
              <a:ext cx="71040" cy="109819"/>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90" name="Google Shape;290;p21"/>
            <p:cNvSpPr/>
            <p:nvPr/>
          </p:nvSpPr>
          <p:spPr>
            <a:xfrm>
              <a:off x="592389" y="439697"/>
              <a:ext cx="66642" cy="81758"/>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91" name="Google Shape;291;p21"/>
            <p:cNvSpPr/>
            <p:nvPr/>
          </p:nvSpPr>
          <p:spPr>
            <a:xfrm>
              <a:off x="666182" y="439700"/>
              <a:ext cx="71687" cy="81758"/>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92" name="Google Shape;292;p21"/>
            <p:cNvSpPr/>
            <p:nvPr/>
          </p:nvSpPr>
          <p:spPr>
            <a:xfrm>
              <a:off x="753954" y="439700"/>
              <a:ext cx="62175" cy="79988"/>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93" name="Google Shape;293;p21"/>
            <p:cNvSpPr/>
            <p:nvPr/>
          </p:nvSpPr>
          <p:spPr>
            <a:xfrm>
              <a:off x="831709" y="439700"/>
              <a:ext cx="63538" cy="8175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94" name="Google Shape;294;p21"/>
            <p:cNvSpPr/>
            <p:nvPr/>
          </p:nvSpPr>
          <p:spPr>
            <a:xfrm>
              <a:off x="911266" y="441460"/>
              <a:ext cx="62030" cy="79998"/>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95" name="Google Shape;295;p21"/>
            <p:cNvSpPr/>
            <p:nvPr/>
          </p:nvSpPr>
          <p:spPr>
            <a:xfrm>
              <a:off x="994210" y="411707"/>
              <a:ext cx="12967" cy="107981"/>
            </a:xfrm>
            <a:prstGeom prst="rect">
              <a:avLst/>
            </a:pr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96" name="Google Shape;296;p21"/>
            <p:cNvSpPr/>
            <p:nvPr/>
          </p:nvSpPr>
          <p:spPr>
            <a:xfrm>
              <a:off x="1021031" y="414140"/>
              <a:ext cx="37320" cy="106580"/>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97" name="Google Shape;297;p21"/>
            <p:cNvSpPr/>
            <p:nvPr/>
          </p:nvSpPr>
          <p:spPr>
            <a:xfrm>
              <a:off x="1065647" y="439700"/>
              <a:ext cx="70456" cy="81758"/>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98" name="Google Shape;298;p21"/>
            <p:cNvSpPr/>
            <p:nvPr/>
          </p:nvSpPr>
          <p:spPr>
            <a:xfrm>
              <a:off x="1152980" y="439700"/>
              <a:ext cx="62175" cy="79988"/>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299" name="Google Shape;299;p21"/>
            <p:cNvSpPr/>
            <p:nvPr/>
          </p:nvSpPr>
          <p:spPr>
            <a:xfrm>
              <a:off x="1228792" y="414140"/>
              <a:ext cx="37320" cy="106580"/>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00" name="Google Shape;300;p21"/>
            <p:cNvSpPr/>
            <p:nvPr/>
          </p:nvSpPr>
          <p:spPr>
            <a:xfrm>
              <a:off x="1272613" y="439700"/>
              <a:ext cx="63538" cy="8175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pic>
        <p:nvPicPr>
          <p:cNvPr id="301" name="Google Shape;301;p21" descr="Image 53"/>
          <p:cNvPicPr preferRelativeResize="0"/>
          <p:nvPr/>
        </p:nvPicPr>
        <p:blipFill rotWithShape="1">
          <a:blip r:embed="rId2">
            <a:alphaModFix/>
          </a:blip>
          <a:srcRect l="31204" t="11495" b="5531"/>
          <a:stretch/>
        </p:blipFill>
        <p:spPr>
          <a:xfrm>
            <a:off x="6238268" y="0"/>
            <a:ext cx="2908552" cy="5143500"/>
          </a:xfrm>
          <a:prstGeom prst="rect">
            <a:avLst/>
          </a:prstGeom>
          <a:noFill/>
          <a:ln>
            <a:noFill/>
          </a:ln>
        </p:spPr>
      </p:pic>
      <p:grpSp>
        <p:nvGrpSpPr>
          <p:cNvPr id="302" name="Google Shape;302;p21"/>
          <p:cNvGrpSpPr/>
          <p:nvPr/>
        </p:nvGrpSpPr>
        <p:grpSpPr>
          <a:xfrm>
            <a:off x="3355287" y="4366586"/>
            <a:ext cx="1336153" cy="493282"/>
            <a:chOff x="0" y="0"/>
            <a:chExt cx="1336151" cy="657708"/>
          </a:xfrm>
        </p:grpSpPr>
        <p:sp>
          <p:nvSpPr>
            <p:cNvPr id="303" name="Google Shape;303;p21"/>
            <p:cNvSpPr/>
            <p:nvPr/>
          </p:nvSpPr>
          <p:spPr>
            <a:xfrm>
              <a:off x="2908" y="102747"/>
              <a:ext cx="224018" cy="273252"/>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04" name="Google Shape;304;p21"/>
            <p:cNvSpPr/>
            <p:nvPr/>
          </p:nvSpPr>
          <p:spPr>
            <a:xfrm>
              <a:off x="275513" y="0"/>
              <a:ext cx="83791" cy="376002"/>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05" name="Google Shape;305;p21"/>
            <p:cNvSpPr/>
            <p:nvPr/>
          </p:nvSpPr>
          <p:spPr>
            <a:xfrm>
              <a:off x="393322" y="102747"/>
              <a:ext cx="224012" cy="273252"/>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06" name="Google Shape;306;p21"/>
            <p:cNvSpPr/>
            <p:nvPr/>
          </p:nvSpPr>
          <p:spPr>
            <a:xfrm>
              <a:off x="634494" y="107162"/>
              <a:ext cx="222273" cy="268840"/>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07" name="Google Shape;307;p21"/>
            <p:cNvSpPr/>
            <p:nvPr/>
          </p:nvSpPr>
          <p:spPr>
            <a:xfrm>
              <a:off x="874262" y="102747"/>
              <a:ext cx="224011" cy="273252"/>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08" name="Google Shape;308;p21"/>
            <p:cNvSpPr/>
            <p:nvPr/>
          </p:nvSpPr>
          <p:spPr>
            <a:xfrm>
              <a:off x="1143361" y="102750"/>
              <a:ext cx="192601" cy="268208"/>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09" name="Google Shape;309;p21"/>
            <p:cNvSpPr/>
            <p:nvPr/>
          </p:nvSpPr>
          <p:spPr>
            <a:xfrm>
              <a:off x="2908" y="593276"/>
              <a:ext cx="34853" cy="63564"/>
            </a:xfrm>
            <a:custGeom>
              <a:avLst/>
              <a:gdLst/>
              <a:ahLst/>
              <a:cxnLst/>
              <a:rect l="l" t="t" r="r" b="b"/>
              <a:pathLst>
                <a:path w="21600" h="21600" extrusionOk="0">
                  <a:moveTo>
                    <a:pt x="0" y="21600"/>
                  </a:moveTo>
                  <a:lnTo>
                    <a:pt x="0" y="0"/>
                  </a:lnTo>
                  <a:lnTo>
                    <a:pt x="5011" y="0"/>
                  </a:lnTo>
                  <a:lnTo>
                    <a:pt x="5011" y="18945"/>
                  </a:lnTo>
                  <a:lnTo>
                    <a:pt x="21600" y="18945"/>
                  </a:lnTo>
                  <a:lnTo>
                    <a:pt x="21600" y="21599"/>
                  </a:lnTo>
                  <a:lnTo>
                    <a:pt x="0" y="21599"/>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10" name="Google Shape;310;p21"/>
            <p:cNvSpPr/>
            <p:nvPr/>
          </p:nvSpPr>
          <p:spPr>
            <a:xfrm>
              <a:off x="63758" y="609503"/>
              <a:ext cx="39181" cy="48201"/>
            </a:xfrm>
            <a:custGeom>
              <a:avLst/>
              <a:gdLst/>
              <a:ahLst/>
              <a:cxnLst/>
              <a:rect l="l" t="t" r="r" b="b"/>
              <a:pathLst>
                <a:path w="21600" h="21600" extrusionOk="0">
                  <a:moveTo>
                    <a:pt x="0" y="10753"/>
                  </a:moveTo>
                  <a:cubicBezTo>
                    <a:pt x="0" y="7538"/>
                    <a:pt x="991" y="4942"/>
                    <a:pt x="2976" y="2965"/>
                  </a:cubicBezTo>
                  <a:cubicBezTo>
                    <a:pt x="4960" y="989"/>
                    <a:pt x="7570" y="0"/>
                    <a:pt x="10810" y="0"/>
                  </a:cubicBezTo>
                  <a:cubicBezTo>
                    <a:pt x="14228" y="0"/>
                    <a:pt x="16882" y="949"/>
                    <a:pt x="18769" y="2847"/>
                  </a:cubicBezTo>
                  <a:cubicBezTo>
                    <a:pt x="20656" y="4746"/>
                    <a:pt x="21600" y="7382"/>
                    <a:pt x="21600" y="10751"/>
                  </a:cubicBezTo>
                  <a:cubicBezTo>
                    <a:pt x="21600" y="14108"/>
                    <a:pt x="20633" y="16756"/>
                    <a:pt x="18703" y="18695"/>
                  </a:cubicBezTo>
                  <a:cubicBezTo>
                    <a:pt x="16770" y="20632"/>
                    <a:pt x="14141" y="21600"/>
                    <a:pt x="10812" y="21600"/>
                  </a:cubicBezTo>
                  <a:cubicBezTo>
                    <a:pt x="7409" y="21600"/>
                    <a:pt x="4757" y="20620"/>
                    <a:pt x="2854" y="18664"/>
                  </a:cubicBezTo>
                  <a:cubicBezTo>
                    <a:pt x="951" y="16708"/>
                    <a:pt x="0" y="14071"/>
                    <a:pt x="0" y="10753"/>
                  </a:cubicBezTo>
                  <a:close/>
                  <a:moveTo>
                    <a:pt x="4459" y="10753"/>
                  </a:moveTo>
                  <a:cubicBezTo>
                    <a:pt x="4459" y="15976"/>
                    <a:pt x="6577" y="18588"/>
                    <a:pt x="10812" y="18588"/>
                  </a:cubicBezTo>
                  <a:cubicBezTo>
                    <a:pt x="12788" y="18588"/>
                    <a:pt x="14337" y="17888"/>
                    <a:pt x="15459" y="16488"/>
                  </a:cubicBezTo>
                  <a:cubicBezTo>
                    <a:pt x="16581" y="15088"/>
                    <a:pt x="17143" y="13177"/>
                    <a:pt x="17143" y="10753"/>
                  </a:cubicBezTo>
                  <a:cubicBezTo>
                    <a:pt x="17143" y="5595"/>
                    <a:pt x="15033" y="3014"/>
                    <a:pt x="10812" y="3014"/>
                  </a:cubicBezTo>
                  <a:cubicBezTo>
                    <a:pt x="8880" y="3014"/>
                    <a:pt x="7339" y="3700"/>
                    <a:pt x="6186" y="5075"/>
                  </a:cubicBezTo>
                  <a:cubicBezTo>
                    <a:pt x="5033" y="6451"/>
                    <a:pt x="4459" y="8340"/>
                    <a:pt x="4459" y="10753"/>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11" name="Google Shape;311;p21"/>
            <p:cNvSpPr/>
            <p:nvPr/>
          </p:nvSpPr>
          <p:spPr>
            <a:xfrm>
              <a:off x="133384" y="609503"/>
              <a:ext cx="34329" cy="47337"/>
            </a:xfrm>
            <a:custGeom>
              <a:avLst/>
              <a:gdLst/>
              <a:ahLst/>
              <a:cxnLst/>
              <a:rect l="l" t="t" r="r" b="b"/>
              <a:pathLst>
                <a:path w="21600" h="21600" extrusionOk="0">
                  <a:moveTo>
                    <a:pt x="16765" y="21600"/>
                  </a:moveTo>
                  <a:lnTo>
                    <a:pt x="16765" y="9266"/>
                  </a:lnTo>
                  <a:cubicBezTo>
                    <a:pt x="16765" y="7010"/>
                    <a:pt x="16328" y="5428"/>
                    <a:pt x="15455" y="4524"/>
                  </a:cubicBezTo>
                  <a:cubicBezTo>
                    <a:pt x="14581" y="3621"/>
                    <a:pt x="13118" y="3169"/>
                    <a:pt x="11066" y="3169"/>
                  </a:cubicBezTo>
                  <a:cubicBezTo>
                    <a:pt x="9962" y="3169"/>
                    <a:pt x="8811" y="3426"/>
                    <a:pt x="7606" y="3941"/>
                  </a:cubicBezTo>
                  <a:cubicBezTo>
                    <a:pt x="6401" y="4455"/>
                    <a:pt x="5478" y="5088"/>
                    <a:pt x="4833" y="5842"/>
                  </a:cubicBezTo>
                  <a:lnTo>
                    <a:pt x="4833" y="21600"/>
                  </a:lnTo>
                  <a:lnTo>
                    <a:pt x="0" y="21600"/>
                  </a:lnTo>
                  <a:lnTo>
                    <a:pt x="0" y="396"/>
                  </a:lnTo>
                  <a:lnTo>
                    <a:pt x="3307" y="396"/>
                  </a:lnTo>
                  <a:lnTo>
                    <a:pt x="4833" y="3128"/>
                  </a:lnTo>
                  <a:cubicBezTo>
                    <a:pt x="6427" y="1042"/>
                    <a:pt x="9031" y="0"/>
                    <a:pt x="12644" y="0"/>
                  </a:cubicBezTo>
                  <a:cubicBezTo>
                    <a:pt x="18615" y="0"/>
                    <a:pt x="21600" y="2824"/>
                    <a:pt x="21600" y="8474"/>
                  </a:cubicBezTo>
                  <a:lnTo>
                    <a:pt x="21600" y="21600"/>
                  </a:lnTo>
                  <a:lnTo>
                    <a:pt x="16765" y="21600"/>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12" name="Google Shape;312;p21"/>
            <p:cNvSpPr/>
            <p:nvPr/>
          </p:nvSpPr>
          <p:spPr>
            <a:xfrm>
              <a:off x="198561" y="591322"/>
              <a:ext cx="37564" cy="66341"/>
            </a:xfrm>
            <a:custGeom>
              <a:avLst/>
              <a:gdLst/>
              <a:ahLst/>
              <a:cxnLst/>
              <a:rect l="l" t="t" r="r" b="b"/>
              <a:pathLst>
                <a:path w="21600" h="21600" extrusionOk="0">
                  <a:moveTo>
                    <a:pt x="17181" y="21317"/>
                  </a:moveTo>
                  <a:lnTo>
                    <a:pt x="17181" y="20201"/>
                  </a:lnTo>
                  <a:cubicBezTo>
                    <a:pt x="15646" y="21134"/>
                    <a:pt x="13415" y="21600"/>
                    <a:pt x="10485" y="21600"/>
                  </a:cubicBezTo>
                  <a:cubicBezTo>
                    <a:pt x="7371" y="21600"/>
                    <a:pt x="4843" y="20922"/>
                    <a:pt x="2906" y="19566"/>
                  </a:cubicBezTo>
                  <a:cubicBezTo>
                    <a:pt x="969" y="18210"/>
                    <a:pt x="0" y="16401"/>
                    <a:pt x="0" y="14141"/>
                  </a:cubicBezTo>
                  <a:cubicBezTo>
                    <a:pt x="0" y="11873"/>
                    <a:pt x="1116" y="9934"/>
                    <a:pt x="3349" y="8328"/>
                  </a:cubicBezTo>
                  <a:cubicBezTo>
                    <a:pt x="5580" y="6723"/>
                    <a:pt x="8239" y="5920"/>
                    <a:pt x="11323" y="5920"/>
                  </a:cubicBezTo>
                  <a:cubicBezTo>
                    <a:pt x="13896" y="5920"/>
                    <a:pt x="15849" y="6287"/>
                    <a:pt x="17183" y="7021"/>
                  </a:cubicBezTo>
                  <a:lnTo>
                    <a:pt x="17183" y="0"/>
                  </a:lnTo>
                  <a:lnTo>
                    <a:pt x="21600" y="0"/>
                  </a:lnTo>
                  <a:lnTo>
                    <a:pt x="21600" y="21316"/>
                  </a:lnTo>
                  <a:lnTo>
                    <a:pt x="17181" y="21316"/>
                  </a:lnTo>
                  <a:close/>
                  <a:moveTo>
                    <a:pt x="17181" y="9706"/>
                  </a:moveTo>
                  <a:cubicBezTo>
                    <a:pt x="16065" y="8689"/>
                    <a:pt x="14538" y="8181"/>
                    <a:pt x="12600" y="8181"/>
                  </a:cubicBezTo>
                  <a:cubicBezTo>
                    <a:pt x="10229" y="8181"/>
                    <a:pt x="8310" y="8717"/>
                    <a:pt x="6846" y="9791"/>
                  </a:cubicBezTo>
                  <a:cubicBezTo>
                    <a:pt x="5382" y="10865"/>
                    <a:pt x="4649" y="12229"/>
                    <a:pt x="4649" y="13888"/>
                  </a:cubicBezTo>
                  <a:cubicBezTo>
                    <a:pt x="4649" y="17532"/>
                    <a:pt x="7378" y="19355"/>
                    <a:pt x="12834" y="19355"/>
                  </a:cubicBezTo>
                  <a:cubicBezTo>
                    <a:pt x="13533" y="19355"/>
                    <a:pt x="14369" y="19221"/>
                    <a:pt x="15345" y="18952"/>
                  </a:cubicBezTo>
                  <a:cubicBezTo>
                    <a:pt x="16321" y="18685"/>
                    <a:pt x="16934" y="18400"/>
                    <a:pt x="17183" y="18097"/>
                  </a:cubicBezTo>
                  <a:lnTo>
                    <a:pt x="17183" y="9706"/>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13" name="Google Shape;313;p21"/>
            <p:cNvSpPr/>
            <p:nvPr/>
          </p:nvSpPr>
          <p:spPr>
            <a:xfrm>
              <a:off x="266645" y="609503"/>
              <a:ext cx="39181" cy="48201"/>
            </a:xfrm>
            <a:custGeom>
              <a:avLst/>
              <a:gdLst/>
              <a:ahLst/>
              <a:cxnLst/>
              <a:rect l="l" t="t" r="r" b="b"/>
              <a:pathLst>
                <a:path w="21600" h="21600" extrusionOk="0">
                  <a:moveTo>
                    <a:pt x="0" y="10753"/>
                  </a:moveTo>
                  <a:cubicBezTo>
                    <a:pt x="0" y="7538"/>
                    <a:pt x="991" y="4942"/>
                    <a:pt x="2976" y="2965"/>
                  </a:cubicBezTo>
                  <a:cubicBezTo>
                    <a:pt x="4960" y="989"/>
                    <a:pt x="7570" y="0"/>
                    <a:pt x="10810" y="0"/>
                  </a:cubicBezTo>
                  <a:cubicBezTo>
                    <a:pt x="14228" y="0"/>
                    <a:pt x="16882" y="949"/>
                    <a:pt x="18769" y="2847"/>
                  </a:cubicBezTo>
                  <a:cubicBezTo>
                    <a:pt x="20656" y="4746"/>
                    <a:pt x="21600" y="7382"/>
                    <a:pt x="21600" y="10751"/>
                  </a:cubicBezTo>
                  <a:cubicBezTo>
                    <a:pt x="21600" y="14108"/>
                    <a:pt x="20633" y="16756"/>
                    <a:pt x="18703" y="18695"/>
                  </a:cubicBezTo>
                  <a:cubicBezTo>
                    <a:pt x="16770" y="20632"/>
                    <a:pt x="14141" y="21600"/>
                    <a:pt x="10812" y="21600"/>
                  </a:cubicBezTo>
                  <a:cubicBezTo>
                    <a:pt x="7409" y="21600"/>
                    <a:pt x="4757" y="20620"/>
                    <a:pt x="2854" y="18664"/>
                  </a:cubicBezTo>
                  <a:cubicBezTo>
                    <a:pt x="951" y="16708"/>
                    <a:pt x="0" y="14071"/>
                    <a:pt x="0" y="10753"/>
                  </a:cubicBezTo>
                  <a:close/>
                  <a:moveTo>
                    <a:pt x="4459" y="10753"/>
                  </a:moveTo>
                  <a:cubicBezTo>
                    <a:pt x="4459" y="15976"/>
                    <a:pt x="6577" y="18588"/>
                    <a:pt x="10812" y="18588"/>
                  </a:cubicBezTo>
                  <a:cubicBezTo>
                    <a:pt x="12788" y="18588"/>
                    <a:pt x="14337" y="17888"/>
                    <a:pt x="15459" y="16488"/>
                  </a:cubicBezTo>
                  <a:cubicBezTo>
                    <a:pt x="16581" y="15088"/>
                    <a:pt x="17143" y="13177"/>
                    <a:pt x="17143" y="10753"/>
                  </a:cubicBezTo>
                  <a:cubicBezTo>
                    <a:pt x="17143" y="5595"/>
                    <a:pt x="15033" y="3014"/>
                    <a:pt x="10812" y="3014"/>
                  </a:cubicBezTo>
                  <a:cubicBezTo>
                    <a:pt x="8880" y="3014"/>
                    <a:pt x="7339" y="3700"/>
                    <a:pt x="6186" y="5075"/>
                  </a:cubicBezTo>
                  <a:cubicBezTo>
                    <a:pt x="5035" y="6449"/>
                    <a:pt x="4459" y="8340"/>
                    <a:pt x="4459" y="10753"/>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14" name="Google Shape;314;p21"/>
            <p:cNvSpPr/>
            <p:nvPr/>
          </p:nvSpPr>
          <p:spPr>
            <a:xfrm>
              <a:off x="336271" y="609503"/>
              <a:ext cx="34329" cy="47337"/>
            </a:xfrm>
            <a:custGeom>
              <a:avLst/>
              <a:gdLst/>
              <a:ahLst/>
              <a:cxnLst/>
              <a:rect l="l" t="t" r="r" b="b"/>
              <a:pathLst>
                <a:path w="21600" h="21600" extrusionOk="0">
                  <a:moveTo>
                    <a:pt x="16765" y="21600"/>
                  </a:moveTo>
                  <a:lnTo>
                    <a:pt x="16765" y="9266"/>
                  </a:lnTo>
                  <a:cubicBezTo>
                    <a:pt x="16765" y="7010"/>
                    <a:pt x="16328" y="5428"/>
                    <a:pt x="15455" y="4524"/>
                  </a:cubicBezTo>
                  <a:cubicBezTo>
                    <a:pt x="14581" y="3621"/>
                    <a:pt x="13118" y="3169"/>
                    <a:pt x="11066" y="3169"/>
                  </a:cubicBezTo>
                  <a:cubicBezTo>
                    <a:pt x="9962" y="3169"/>
                    <a:pt x="8811" y="3426"/>
                    <a:pt x="7606" y="3941"/>
                  </a:cubicBezTo>
                  <a:cubicBezTo>
                    <a:pt x="6401" y="4455"/>
                    <a:pt x="5478" y="5088"/>
                    <a:pt x="4833" y="5842"/>
                  </a:cubicBezTo>
                  <a:lnTo>
                    <a:pt x="4833" y="21600"/>
                  </a:lnTo>
                  <a:lnTo>
                    <a:pt x="0" y="21600"/>
                  </a:lnTo>
                  <a:lnTo>
                    <a:pt x="0" y="396"/>
                  </a:lnTo>
                  <a:lnTo>
                    <a:pt x="3307" y="396"/>
                  </a:lnTo>
                  <a:lnTo>
                    <a:pt x="4833" y="3128"/>
                  </a:lnTo>
                  <a:cubicBezTo>
                    <a:pt x="6427" y="1042"/>
                    <a:pt x="9031" y="0"/>
                    <a:pt x="12644" y="0"/>
                  </a:cubicBezTo>
                  <a:cubicBezTo>
                    <a:pt x="18615" y="0"/>
                    <a:pt x="21600" y="2824"/>
                    <a:pt x="21600" y="8474"/>
                  </a:cubicBezTo>
                  <a:lnTo>
                    <a:pt x="21600" y="21600"/>
                  </a:lnTo>
                  <a:lnTo>
                    <a:pt x="16765" y="21600"/>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15" name="Google Shape;315;p21"/>
            <p:cNvSpPr/>
            <p:nvPr/>
          </p:nvSpPr>
          <p:spPr>
            <a:xfrm>
              <a:off x="453588" y="623962"/>
              <a:ext cx="17976" cy="19290"/>
            </a:xfrm>
            <a:custGeom>
              <a:avLst/>
              <a:gdLst/>
              <a:ahLst/>
              <a:cxnLst/>
              <a:rect l="l" t="t" r="r" b="b"/>
              <a:pathLst>
                <a:path w="21600" h="21600" extrusionOk="0">
                  <a:moveTo>
                    <a:pt x="10800" y="0"/>
                  </a:moveTo>
                  <a:cubicBezTo>
                    <a:pt x="13791" y="0"/>
                    <a:pt x="16338" y="1052"/>
                    <a:pt x="18442" y="3157"/>
                  </a:cubicBezTo>
                  <a:cubicBezTo>
                    <a:pt x="20550" y="5262"/>
                    <a:pt x="21600" y="7811"/>
                    <a:pt x="21600" y="10800"/>
                  </a:cubicBezTo>
                  <a:cubicBezTo>
                    <a:pt x="21600" y="13789"/>
                    <a:pt x="20546" y="16338"/>
                    <a:pt x="18442" y="18443"/>
                  </a:cubicBezTo>
                  <a:cubicBezTo>
                    <a:pt x="16335" y="20548"/>
                    <a:pt x="13791" y="21600"/>
                    <a:pt x="10800" y="21600"/>
                  </a:cubicBezTo>
                  <a:cubicBezTo>
                    <a:pt x="7809" y="21600"/>
                    <a:pt x="5261" y="20548"/>
                    <a:pt x="3158" y="18443"/>
                  </a:cubicBezTo>
                  <a:cubicBezTo>
                    <a:pt x="1050" y="16338"/>
                    <a:pt x="0" y="13789"/>
                    <a:pt x="0" y="10800"/>
                  </a:cubicBezTo>
                  <a:cubicBezTo>
                    <a:pt x="0" y="7811"/>
                    <a:pt x="1054" y="5262"/>
                    <a:pt x="3158" y="3157"/>
                  </a:cubicBezTo>
                  <a:cubicBezTo>
                    <a:pt x="5261" y="1052"/>
                    <a:pt x="7809" y="0"/>
                    <a:pt x="10800" y="0"/>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16" name="Google Shape;316;p21"/>
            <p:cNvSpPr/>
            <p:nvPr/>
          </p:nvSpPr>
          <p:spPr>
            <a:xfrm>
              <a:off x="549691" y="592843"/>
              <a:ext cx="36875" cy="63997"/>
            </a:xfrm>
            <a:custGeom>
              <a:avLst/>
              <a:gdLst/>
              <a:ahLst/>
              <a:cxnLst/>
              <a:rect l="l" t="t" r="r" b="b"/>
              <a:pathLst>
                <a:path w="21600" h="21600" extrusionOk="0">
                  <a:moveTo>
                    <a:pt x="4736" y="13341"/>
                  </a:moveTo>
                  <a:lnTo>
                    <a:pt x="4736" y="21600"/>
                  </a:lnTo>
                  <a:lnTo>
                    <a:pt x="0" y="21600"/>
                  </a:lnTo>
                  <a:lnTo>
                    <a:pt x="0" y="146"/>
                  </a:lnTo>
                  <a:cubicBezTo>
                    <a:pt x="3585" y="50"/>
                    <a:pt x="5747" y="0"/>
                    <a:pt x="6490" y="0"/>
                  </a:cubicBezTo>
                  <a:cubicBezTo>
                    <a:pt x="16565" y="0"/>
                    <a:pt x="21600" y="2084"/>
                    <a:pt x="21600" y="6253"/>
                  </a:cubicBezTo>
                  <a:cubicBezTo>
                    <a:pt x="21600" y="11076"/>
                    <a:pt x="17147" y="13486"/>
                    <a:pt x="8242" y="13486"/>
                  </a:cubicBezTo>
                  <a:cubicBezTo>
                    <a:pt x="7704" y="13488"/>
                    <a:pt x="6536" y="13439"/>
                    <a:pt x="4736" y="13341"/>
                  </a:cubicBezTo>
                  <a:close/>
                  <a:moveTo>
                    <a:pt x="4736" y="2782"/>
                  </a:moveTo>
                  <a:lnTo>
                    <a:pt x="4736" y="10704"/>
                  </a:lnTo>
                  <a:cubicBezTo>
                    <a:pt x="6741" y="10802"/>
                    <a:pt x="7800" y="10851"/>
                    <a:pt x="7909" y="10851"/>
                  </a:cubicBezTo>
                  <a:cubicBezTo>
                    <a:pt x="13784" y="10851"/>
                    <a:pt x="16720" y="9422"/>
                    <a:pt x="16720" y="6560"/>
                  </a:cubicBezTo>
                  <a:cubicBezTo>
                    <a:pt x="16720" y="3944"/>
                    <a:pt x="13586" y="2636"/>
                    <a:pt x="7318" y="2636"/>
                  </a:cubicBezTo>
                  <a:cubicBezTo>
                    <a:pt x="6686" y="2636"/>
                    <a:pt x="5824" y="2685"/>
                    <a:pt x="4736" y="2782"/>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17" name="Google Shape;317;p21"/>
            <p:cNvSpPr/>
            <p:nvPr/>
          </p:nvSpPr>
          <p:spPr>
            <a:xfrm>
              <a:off x="611506" y="609499"/>
              <a:ext cx="37036" cy="48205"/>
            </a:xfrm>
            <a:custGeom>
              <a:avLst/>
              <a:gdLst/>
              <a:ahLst/>
              <a:cxnLst/>
              <a:rect l="l" t="t" r="r" b="b"/>
              <a:pathLst>
                <a:path w="21600" h="21600" extrusionOk="0">
                  <a:moveTo>
                    <a:pt x="15565" y="18821"/>
                  </a:moveTo>
                  <a:cubicBezTo>
                    <a:pt x="13773" y="20675"/>
                    <a:pt x="11030" y="21600"/>
                    <a:pt x="7336" y="21600"/>
                  </a:cubicBezTo>
                  <a:cubicBezTo>
                    <a:pt x="5354" y="21600"/>
                    <a:pt x="3637" y="21006"/>
                    <a:pt x="2182" y="19822"/>
                  </a:cubicBezTo>
                  <a:cubicBezTo>
                    <a:pt x="729" y="18635"/>
                    <a:pt x="0" y="17161"/>
                    <a:pt x="0" y="15398"/>
                  </a:cubicBezTo>
                  <a:cubicBezTo>
                    <a:pt x="0" y="13286"/>
                    <a:pt x="1121" y="11501"/>
                    <a:pt x="3359" y="10041"/>
                  </a:cubicBezTo>
                  <a:cubicBezTo>
                    <a:pt x="5601" y="8585"/>
                    <a:pt x="8456" y="7854"/>
                    <a:pt x="11931" y="7854"/>
                  </a:cubicBezTo>
                  <a:cubicBezTo>
                    <a:pt x="12875" y="7854"/>
                    <a:pt x="13944" y="8021"/>
                    <a:pt x="15139" y="8360"/>
                  </a:cubicBezTo>
                  <a:cubicBezTo>
                    <a:pt x="15139" y="4989"/>
                    <a:pt x="13313" y="3305"/>
                    <a:pt x="9667" y="3305"/>
                  </a:cubicBezTo>
                  <a:cubicBezTo>
                    <a:pt x="6868" y="3305"/>
                    <a:pt x="4714" y="3926"/>
                    <a:pt x="3205" y="5171"/>
                  </a:cubicBezTo>
                  <a:lnTo>
                    <a:pt x="1319" y="2080"/>
                  </a:lnTo>
                  <a:cubicBezTo>
                    <a:pt x="2167" y="1510"/>
                    <a:pt x="3343" y="1020"/>
                    <a:pt x="4844" y="613"/>
                  </a:cubicBezTo>
                  <a:cubicBezTo>
                    <a:pt x="6346" y="202"/>
                    <a:pt x="7781" y="0"/>
                    <a:pt x="9148" y="0"/>
                  </a:cubicBezTo>
                  <a:cubicBezTo>
                    <a:pt x="12811" y="0"/>
                    <a:pt x="15472" y="688"/>
                    <a:pt x="17129" y="2061"/>
                  </a:cubicBezTo>
                  <a:cubicBezTo>
                    <a:pt x="18789" y="3433"/>
                    <a:pt x="19619" y="5619"/>
                    <a:pt x="19619" y="8612"/>
                  </a:cubicBezTo>
                  <a:lnTo>
                    <a:pt x="19619" y="16078"/>
                  </a:lnTo>
                  <a:cubicBezTo>
                    <a:pt x="19619" y="17905"/>
                    <a:pt x="20279" y="19124"/>
                    <a:pt x="21600" y="19733"/>
                  </a:cubicBezTo>
                  <a:lnTo>
                    <a:pt x="21600" y="21580"/>
                  </a:lnTo>
                  <a:cubicBezTo>
                    <a:pt x="19775" y="21580"/>
                    <a:pt x="18413" y="21366"/>
                    <a:pt x="17508" y="20938"/>
                  </a:cubicBezTo>
                  <a:cubicBezTo>
                    <a:pt x="16607" y="20513"/>
                    <a:pt x="15957" y="19805"/>
                    <a:pt x="15565" y="18821"/>
                  </a:cubicBezTo>
                  <a:close/>
                  <a:moveTo>
                    <a:pt x="15140" y="10986"/>
                  </a:moveTo>
                  <a:cubicBezTo>
                    <a:pt x="13725" y="10727"/>
                    <a:pt x="12736" y="10597"/>
                    <a:pt x="12169" y="10597"/>
                  </a:cubicBezTo>
                  <a:cubicBezTo>
                    <a:pt x="9906" y="10597"/>
                    <a:pt x="8057" y="11076"/>
                    <a:pt x="6627" y="12035"/>
                  </a:cubicBezTo>
                  <a:cubicBezTo>
                    <a:pt x="5198" y="12994"/>
                    <a:pt x="4482" y="14127"/>
                    <a:pt x="4482" y="15438"/>
                  </a:cubicBezTo>
                  <a:cubicBezTo>
                    <a:pt x="4482" y="17603"/>
                    <a:pt x="6029" y="18684"/>
                    <a:pt x="9128" y="18684"/>
                  </a:cubicBezTo>
                  <a:cubicBezTo>
                    <a:pt x="11391" y="18684"/>
                    <a:pt x="13396" y="17798"/>
                    <a:pt x="15140" y="16021"/>
                  </a:cubicBezTo>
                  <a:lnTo>
                    <a:pt x="15140" y="10986"/>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18" name="Google Shape;318;p21"/>
            <p:cNvSpPr/>
            <p:nvPr/>
          </p:nvSpPr>
          <p:spPr>
            <a:xfrm>
              <a:off x="680201" y="609503"/>
              <a:ext cx="26118" cy="47337"/>
            </a:xfrm>
            <a:custGeom>
              <a:avLst/>
              <a:gdLst/>
              <a:ahLst/>
              <a:cxnLst/>
              <a:rect l="l" t="t" r="r" b="b"/>
              <a:pathLst>
                <a:path w="21600" h="21600" extrusionOk="0">
                  <a:moveTo>
                    <a:pt x="18962" y="4019"/>
                  </a:moveTo>
                  <a:cubicBezTo>
                    <a:pt x="17579" y="3451"/>
                    <a:pt x="16184" y="3167"/>
                    <a:pt x="14780" y="3167"/>
                  </a:cubicBezTo>
                  <a:cubicBezTo>
                    <a:pt x="12529" y="3167"/>
                    <a:pt x="10561" y="3782"/>
                    <a:pt x="8878" y="5009"/>
                  </a:cubicBezTo>
                  <a:cubicBezTo>
                    <a:pt x="7196" y="6236"/>
                    <a:pt x="6353" y="7715"/>
                    <a:pt x="6353" y="9444"/>
                  </a:cubicBezTo>
                  <a:lnTo>
                    <a:pt x="6353" y="21600"/>
                  </a:lnTo>
                  <a:lnTo>
                    <a:pt x="0" y="21600"/>
                  </a:lnTo>
                  <a:lnTo>
                    <a:pt x="0" y="396"/>
                  </a:lnTo>
                  <a:lnTo>
                    <a:pt x="6353" y="396"/>
                  </a:lnTo>
                  <a:lnTo>
                    <a:pt x="6353" y="3782"/>
                  </a:lnTo>
                  <a:cubicBezTo>
                    <a:pt x="8672" y="1261"/>
                    <a:pt x="12116" y="0"/>
                    <a:pt x="16687" y="0"/>
                  </a:cubicBezTo>
                  <a:cubicBezTo>
                    <a:pt x="17825" y="0"/>
                    <a:pt x="19461" y="119"/>
                    <a:pt x="21600" y="357"/>
                  </a:cubicBezTo>
                  <a:lnTo>
                    <a:pt x="18962" y="4019"/>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19" name="Google Shape;319;p21"/>
            <p:cNvSpPr/>
            <p:nvPr/>
          </p:nvSpPr>
          <p:spPr>
            <a:xfrm>
              <a:off x="731915" y="592798"/>
              <a:ext cx="14923" cy="64042"/>
            </a:xfrm>
            <a:custGeom>
              <a:avLst/>
              <a:gdLst/>
              <a:ahLst/>
              <a:cxnLst/>
              <a:rect l="l" t="t" r="r" b="b"/>
              <a:pathLst>
                <a:path w="21600" h="21600" extrusionOk="0">
                  <a:moveTo>
                    <a:pt x="8603" y="21600"/>
                  </a:moveTo>
                  <a:lnTo>
                    <a:pt x="8603" y="8268"/>
                  </a:lnTo>
                  <a:lnTo>
                    <a:pt x="0" y="8268"/>
                  </a:lnTo>
                  <a:lnTo>
                    <a:pt x="0" y="5927"/>
                  </a:lnTo>
                  <a:lnTo>
                    <a:pt x="19723" y="5927"/>
                  </a:lnTo>
                  <a:lnTo>
                    <a:pt x="19723" y="21600"/>
                  </a:lnTo>
                  <a:lnTo>
                    <a:pt x="8603" y="21600"/>
                  </a:lnTo>
                  <a:close/>
                  <a:moveTo>
                    <a:pt x="14691" y="0"/>
                  </a:moveTo>
                  <a:cubicBezTo>
                    <a:pt x="16599" y="0"/>
                    <a:pt x="18230" y="168"/>
                    <a:pt x="19582" y="505"/>
                  </a:cubicBezTo>
                  <a:cubicBezTo>
                    <a:pt x="20924" y="840"/>
                    <a:pt x="21600" y="1244"/>
                    <a:pt x="21600" y="1712"/>
                  </a:cubicBezTo>
                  <a:cubicBezTo>
                    <a:pt x="21600" y="2189"/>
                    <a:pt x="20924" y="2597"/>
                    <a:pt x="19582" y="2935"/>
                  </a:cubicBezTo>
                  <a:cubicBezTo>
                    <a:pt x="18230" y="3270"/>
                    <a:pt x="16599" y="3440"/>
                    <a:pt x="14691" y="3440"/>
                  </a:cubicBezTo>
                  <a:cubicBezTo>
                    <a:pt x="12818" y="3440"/>
                    <a:pt x="11206" y="3271"/>
                    <a:pt x="9864" y="2935"/>
                  </a:cubicBezTo>
                  <a:cubicBezTo>
                    <a:pt x="8512" y="2597"/>
                    <a:pt x="7841" y="2190"/>
                    <a:pt x="7841" y="1712"/>
                  </a:cubicBezTo>
                  <a:cubicBezTo>
                    <a:pt x="7841" y="1233"/>
                    <a:pt x="8503" y="829"/>
                    <a:pt x="9832" y="497"/>
                  </a:cubicBezTo>
                  <a:cubicBezTo>
                    <a:pt x="11161" y="166"/>
                    <a:pt x="12782" y="0"/>
                    <a:pt x="14691" y="0"/>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20" name="Google Shape;320;p21"/>
            <p:cNvSpPr/>
            <p:nvPr/>
          </p:nvSpPr>
          <p:spPr>
            <a:xfrm>
              <a:off x="777279" y="609503"/>
              <a:ext cx="28266" cy="48191"/>
            </a:xfrm>
            <a:custGeom>
              <a:avLst/>
              <a:gdLst/>
              <a:ahLst/>
              <a:cxnLst/>
              <a:rect l="l" t="t" r="r" b="b"/>
              <a:pathLst>
                <a:path w="21600" h="21594" extrusionOk="0">
                  <a:moveTo>
                    <a:pt x="0" y="19966"/>
                  </a:moveTo>
                  <a:lnTo>
                    <a:pt x="2073" y="16467"/>
                  </a:lnTo>
                  <a:cubicBezTo>
                    <a:pt x="5349" y="17814"/>
                    <a:pt x="7984" y="18488"/>
                    <a:pt x="9983" y="18488"/>
                  </a:cubicBezTo>
                  <a:cubicBezTo>
                    <a:pt x="13609" y="18488"/>
                    <a:pt x="15421" y="17530"/>
                    <a:pt x="15421" y="15611"/>
                  </a:cubicBezTo>
                  <a:cubicBezTo>
                    <a:pt x="15421" y="14237"/>
                    <a:pt x="13669" y="13058"/>
                    <a:pt x="10168" y="12072"/>
                  </a:cubicBezTo>
                  <a:cubicBezTo>
                    <a:pt x="7468" y="11294"/>
                    <a:pt x="5653" y="10703"/>
                    <a:pt x="4713" y="10303"/>
                  </a:cubicBezTo>
                  <a:cubicBezTo>
                    <a:pt x="3773" y="9903"/>
                    <a:pt x="2960" y="9444"/>
                    <a:pt x="2271" y="8932"/>
                  </a:cubicBezTo>
                  <a:cubicBezTo>
                    <a:pt x="1581" y="8419"/>
                    <a:pt x="1066" y="7876"/>
                    <a:pt x="726" y="7300"/>
                  </a:cubicBezTo>
                  <a:cubicBezTo>
                    <a:pt x="386" y="6723"/>
                    <a:pt x="217" y="6104"/>
                    <a:pt x="217" y="5443"/>
                  </a:cubicBezTo>
                  <a:cubicBezTo>
                    <a:pt x="217" y="3732"/>
                    <a:pt x="1205" y="2398"/>
                    <a:pt x="3182" y="1438"/>
                  </a:cubicBezTo>
                  <a:cubicBezTo>
                    <a:pt x="5159" y="478"/>
                    <a:pt x="7743" y="0"/>
                    <a:pt x="10935" y="0"/>
                  </a:cubicBezTo>
                  <a:cubicBezTo>
                    <a:pt x="13346" y="0"/>
                    <a:pt x="16386" y="479"/>
                    <a:pt x="20052" y="1438"/>
                  </a:cubicBezTo>
                  <a:lnTo>
                    <a:pt x="18384" y="4859"/>
                  </a:lnTo>
                  <a:cubicBezTo>
                    <a:pt x="16055" y="3692"/>
                    <a:pt x="13717" y="3109"/>
                    <a:pt x="11369" y="3109"/>
                  </a:cubicBezTo>
                  <a:cubicBezTo>
                    <a:pt x="9968" y="3109"/>
                    <a:pt x="8789" y="3315"/>
                    <a:pt x="7832" y="3730"/>
                  </a:cubicBezTo>
                  <a:cubicBezTo>
                    <a:pt x="6875" y="4145"/>
                    <a:pt x="6396" y="4669"/>
                    <a:pt x="6396" y="5305"/>
                  </a:cubicBezTo>
                  <a:cubicBezTo>
                    <a:pt x="6396" y="6640"/>
                    <a:pt x="7599" y="7651"/>
                    <a:pt x="10009" y="8337"/>
                  </a:cubicBezTo>
                  <a:lnTo>
                    <a:pt x="14211" y="9542"/>
                  </a:lnTo>
                  <a:cubicBezTo>
                    <a:pt x="16788" y="10280"/>
                    <a:pt x="18661" y="11122"/>
                    <a:pt x="19835" y="12069"/>
                  </a:cubicBezTo>
                  <a:cubicBezTo>
                    <a:pt x="21009" y="13015"/>
                    <a:pt x="21600" y="14200"/>
                    <a:pt x="21600" y="15626"/>
                  </a:cubicBezTo>
                  <a:cubicBezTo>
                    <a:pt x="21600" y="17493"/>
                    <a:pt x="20559" y="18954"/>
                    <a:pt x="18476" y="20010"/>
                  </a:cubicBezTo>
                  <a:cubicBezTo>
                    <a:pt x="16395" y="21066"/>
                    <a:pt x="13512" y="21594"/>
                    <a:pt x="9824" y="21594"/>
                  </a:cubicBezTo>
                  <a:cubicBezTo>
                    <a:pt x="6345" y="21600"/>
                    <a:pt x="3069" y="21055"/>
                    <a:pt x="0" y="19966"/>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21" name="Google Shape;321;p21"/>
            <p:cNvSpPr/>
            <p:nvPr/>
          </p:nvSpPr>
          <p:spPr>
            <a:xfrm>
              <a:off x="885700" y="623962"/>
              <a:ext cx="17976" cy="19290"/>
            </a:xfrm>
            <a:custGeom>
              <a:avLst/>
              <a:gdLst/>
              <a:ahLst/>
              <a:cxnLst/>
              <a:rect l="l" t="t" r="r" b="b"/>
              <a:pathLst>
                <a:path w="21600" h="21600" extrusionOk="0">
                  <a:moveTo>
                    <a:pt x="10800" y="0"/>
                  </a:moveTo>
                  <a:cubicBezTo>
                    <a:pt x="13791" y="0"/>
                    <a:pt x="16338" y="1052"/>
                    <a:pt x="18446" y="3157"/>
                  </a:cubicBezTo>
                  <a:cubicBezTo>
                    <a:pt x="20550" y="5262"/>
                    <a:pt x="21600" y="7811"/>
                    <a:pt x="21600" y="10800"/>
                  </a:cubicBezTo>
                  <a:cubicBezTo>
                    <a:pt x="21600" y="13789"/>
                    <a:pt x="20550" y="16338"/>
                    <a:pt x="18446" y="18443"/>
                  </a:cubicBezTo>
                  <a:cubicBezTo>
                    <a:pt x="16338" y="20548"/>
                    <a:pt x="13791" y="21600"/>
                    <a:pt x="10800" y="21600"/>
                  </a:cubicBezTo>
                  <a:cubicBezTo>
                    <a:pt x="7809" y="21600"/>
                    <a:pt x="5265" y="20548"/>
                    <a:pt x="3161" y="18443"/>
                  </a:cubicBezTo>
                  <a:cubicBezTo>
                    <a:pt x="1054" y="16338"/>
                    <a:pt x="0" y="13789"/>
                    <a:pt x="0" y="10800"/>
                  </a:cubicBezTo>
                  <a:cubicBezTo>
                    <a:pt x="0" y="7811"/>
                    <a:pt x="1054" y="5262"/>
                    <a:pt x="3161" y="3157"/>
                  </a:cubicBezTo>
                  <a:cubicBezTo>
                    <a:pt x="5265" y="1052"/>
                    <a:pt x="7809" y="0"/>
                    <a:pt x="10800" y="0"/>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22" name="Google Shape;322;p21"/>
            <p:cNvSpPr/>
            <p:nvPr/>
          </p:nvSpPr>
          <p:spPr>
            <a:xfrm>
              <a:off x="976551" y="593276"/>
              <a:ext cx="57535" cy="64432"/>
            </a:xfrm>
            <a:custGeom>
              <a:avLst/>
              <a:gdLst/>
              <a:ahLst/>
              <a:cxnLst/>
              <a:rect l="l" t="t" r="r" b="b"/>
              <a:pathLst>
                <a:path w="21600" h="21600" extrusionOk="0">
                  <a:moveTo>
                    <a:pt x="18715" y="21309"/>
                  </a:moveTo>
                  <a:lnTo>
                    <a:pt x="16074" y="7622"/>
                  </a:lnTo>
                  <a:lnTo>
                    <a:pt x="11217" y="21600"/>
                  </a:lnTo>
                  <a:lnTo>
                    <a:pt x="10458" y="21600"/>
                  </a:lnTo>
                  <a:lnTo>
                    <a:pt x="5465" y="7622"/>
                  </a:lnTo>
                  <a:lnTo>
                    <a:pt x="2884" y="21309"/>
                  </a:lnTo>
                  <a:lnTo>
                    <a:pt x="0" y="21309"/>
                  </a:lnTo>
                  <a:lnTo>
                    <a:pt x="4159" y="0"/>
                  </a:lnTo>
                  <a:lnTo>
                    <a:pt x="5539" y="0"/>
                  </a:lnTo>
                  <a:lnTo>
                    <a:pt x="10838" y="15548"/>
                  </a:lnTo>
                  <a:lnTo>
                    <a:pt x="15726" y="0"/>
                  </a:lnTo>
                  <a:lnTo>
                    <a:pt x="17092" y="0"/>
                  </a:lnTo>
                  <a:lnTo>
                    <a:pt x="21600" y="21309"/>
                  </a:lnTo>
                  <a:lnTo>
                    <a:pt x="18715" y="21309"/>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23" name="Google Shape;323;p21"/>
            <p:cNvSpPr/>
            <p:nvPr/>
          </p:nvSpPr>
          <p:spPr>
            <a:xfrm>
              <a:off x="1060079" y="609499"/>
              <a:ext cx="37040" cy="48205"/>
            </a:xfrm>
            <a:custGeom>
              <a:avLst/>
              <a:gdLst/>
              <a:ahLst/>
              <a:cxnLst/>
              <a:rect l="l" t="t" r="r" b="b"/>
              <a:pathLst>
                <a:path w="21600" h="21600" extrusionOk="0">
                  <a:moveTo>
                    <a:pt x="15562" y="18821"/>
                  </a:moveTo>
                  <a:cubicBezTo>
                    <a:pt x="13770" y="20675"/>
                    <a:pt x="11025" y="21600"/>
                    <a:pt x="7333" y="21600"/>
                  </a:cubicBezTo>
                  <a:cubicBezTo>
                    <a:pt x="5352" y="21600"/>
                    <a:pt x="3635" y="21006"/>
                    <a:pt x="2182" y="19822"/>
                  </a:cubicBezTo>
                  <a:cubicBezTo>
                    <a:pt x="727" y="18635"/>
                    <a:pt x="0" y="17161"/>
                    <a:pt x="0" y="15398"/>
                  </a:cubicBezTo>
                  <a:cubicBezTo>
                    <a:pt x="0" y="13286"/>
                    <a:pt x="1119" y="11501"/>
                    <a:pt x="3361" y="10041"/>
                  </a:cubicBezTo>
                  <a:cubicBezTo>
                    <a:pt x="5600" y="8585"/>
                    <a:pt x="8457" y="7854"/>
                    <a:pt x="11931" y="7854"/>
                  </a:cubicBezTo>
                  <a:cubicBezTo>
                    <a:pt x="12874" y="7854"/>
                    <a:pt x="13941" y="8021"/>
                    <a:pt x="15137" y="8360"/>
                  </a:cubicBezTo>
                  <a:cubicBezTo>
                    <a:pt x="15137" y="4989"/>
                    <a:pt x="13314" y="3305"/>
                    <a:pt x="9666" y="3305"/>
                  </a:cubicBezTo>
                  <a:cubicBezTo>
                    <a:pt x="6868" y="3305"/>
                    <a:pt x="4713" y="3926"/>
                    <a:pt x="3205" y="5171"/>
                  </a:cubicBezTo>
                  <a:lnTo>
                    <a:pt x="1319" y="2080"/>
                  </a:lnTo>
                  <a:cubicBezTo>
                    <a:pt x="2167" y="1510"/>
                    <a:pt x="3343" y="1020"/>
                    <a:pt x="4844" y="613"/>
                  </a:cubicBezTo>
                  <a:cubicBezTo>
                    <a:pt x="6345" y="202"/>
                    <a:pt x="7780" y="0"/>
                    <a:pt x="9149" y="0"/>
                  </a:cubicBezTo>
                  <a:cubicBezTo>
                    <a:pt x="12812" y="0"/>
                    <a:pt x="15472" y="688"/>
                    <a:pt x="17131" y="2061"/>
                  </a:cubicBezTo>
                  <a:cubicBezTo>
                    <a:pt x="18789" y="3433"/>
                    <a:pt x="19619" y="5619"/>
                    <a:pt x="19619" y="8612"/>
                  </a:cubicBezTo>
                  <a:lnTo>
                    <a:pt x="19619" y="16078"/>
                  </a:lnTo>
                  <a:cubicBezTo>
                    <a:pt x="19619" y="17905"/>
                    <a:pt x="20279" y="19124"/>
                    <a:pt x="21600" y="19733"/>
                  </a:cubicBezTo>
                  <a:lnTo>
                    <a:pt x="21600" y="21580"/>
                  </a:lnTo>
                  <a:cubicBezTo>
                    <a:pt x="19777" y="21580"/>
                    <a:pt x="18414" y="21366"/>
                    <a:pt x="17510" y="20938"/>
                  </a:cubicBezTo>
                  <a:cubicBezTo>
                    <a:pt x="16603" y="20513"/>
                    <a:pt x="15956" y="19805"/>
                    <a:pt x="15562" y="18821"/>
                  </a:cubicBezTo>
                  <a:close/>
                  <a:moveTo>
                    <a:pt x="15139" y="10986"/>
                  </a:moveTo>
                  <a:cubicBezTo>
                    <a:pt x="13724" y="10727"/>
                    <a:pt x="12734" y="10597"/>
                    <a:pt x="12168" y="10597"/>
                  </a:cubicBezTo>
                  <a:cubicBezTo>
                    <a:pt x="9905" y="10597"/>
                    <a:pt x="8056" y="11076"/>
                    <a:pt x="6627" y="12035"/>
                  </a:cubicBezTo>
                  <a:cubicBezTo>
                    <a:pt x="5197" y="12994"/>
                    <a:pt x="4482" y="14127"/>
                    <a:pt x="4482" y="15438"/>
                  </a:cubicBezTo>
                  <a:cubicBezTo>
                    <a:pt x="4482" y="17603"/>
                    <a:pt x="6029" y="18684"/>
                    <a:pt x="9127" y="18684"/>
                  </a:cubicBezTo>
                  <a:cubicBezTo>
                    <a:pt x="11390" y="18684"/>
                    <a:pt x="13395" y="17798"/>
                    <a:pt x="15139" y="16021"/>
                  </a:cubicBezTo>
                  <a:lnTo>
                    <a:pt x="15139" y="10986"/>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24" name="Google Shape;324;p21"/>
            <p:cNvSpPr/>
            <p:nvPr/>
          </p:nvSpPr>
          <p:spPr>
            <a:xfrm>
              <a:off x="1125742" y="591322"/>
              <a:ext cx="37567" cy="66341"/>
            </a:xfrm>
            <a:custGeom>
              <a:avLst/>
              <a:gdLst/>
              <a:ahLst/>
              <a:cxnLst/>
              <a:rect l="l" t="t" r="r" b="b"/>
              <a:pathLst>
                <a:path w="21600" h="21600" extrusionOk="0">
                  <a:moveTo>
                    <a:pt x="17181" y="21317"/>
                  </a:moveTo>
                  <a:lnTo>
                    <a:pt x="17181" y="20201"/>
                  </a:lnTo>
                  <a:cubicBezTo>
                    <a:pt x="15647" y="21134"/>
                    <a:pt x="13416" y="21600"/>
                    <a:pt x="10486" y="21600"/>
                  </a:cubicBezTo>
                  <a:cubicBezTo>
                    <a:pt x="7372" y="21600"/>
                    <a:pt x="4843" y="20922"/>
                    <a:pt x="2908" y="19566"/>
                  </a:cubicBezTo>
                  <a:cubicBezTo>
                    <a:pt x="969" y="18210"/>
                    <a:pt x="0" y="16401"/>
                    <a:pt x="0" y="14141"/>
                  </a:cubicBezTo>
                  <a:cubicBezTo>
                    <a:pt x="0" y="11873"/>
                    <a:pt x="1116" y="9934"/>
                    <a:pt x="3348" y="8328"/>
                  </a:cubicBezTo>
                  <a:cubicBezTo>
                    <a:pt x="5580" y="6723"/>
                    <a:pt x="8239" y="5920"/>
                    <a:pt x="11324" y="5920"/>
                  </a:cubicBezTo>
                  <a:cubicBezTo>
                    <a:pt x="13896" y="5920"/>
                    <a:pt x="15848" y="6287"/>
                    <a:pt x="17183" y="7021"/>
                  </a:cubicBezTo>
                  <a:lnTo>
                    <a:pt x="17183" y="0"/>
                  </a:lnTo>
                  <a:lnTo>
                    <a:pt x="21600" y="0"/>
                  </a:lnTo>
                  <a:lnTo>
                    <a:pt x="21600" y="21316"/>
                  </a:lnTo>
                  <a:lnTo>
                    <a:pt x="17181" y="21316"/>
                  </a:lnTo>
                  <a:close/>
                  <a:moveTo>
                    <a:pt x="17181" y="9706"/>
                  </a:moveTo>
                  <a:cubicBezTo>
                    <a:pt x="16066" y="8689"/>
                    <a:pt x="14538" y="8181"/>
                    <a:pt x="12599" y="8181"/>
                  </a:cubicBezTo>
                  <a:cubicBezTo>
                    <a:pt x="10229" y="8181"/>
                    <a:pt x="8311" y="8717"/>
                    <a:pt x="6846" y="9791"/>
                  </a:cubicBezTo>
                  <a:cubicBezTo>
                    <a:pt x="5382" y="10865"/>
                    <a:pt x="4647" y="12229"/>
                    <a:pt x="4647" y="13888"/>
                  </a:cubicBezTo>
                  <a:cubicBezTo>
                    <a:pt x="4647" y="17532"/>
                    <a:pt x="7377" y="19355"/>
                    <a:pt x="12832" y="19355"/>
                  </a:cubicBezTo>
                  <a:cubicBezTo>
                    <a:pt x="13528" y="19355"/>
                    <a:pt x="14366" y="19221"/>
                    <a:pt x="15342" y="18952"/>
                  </a:cubicBezTo>
                  <a:cubicBezTo>
                    <a:pt x="16318" y="18685"/>
                    <a:pt x="16931" y="18400"/>
                    <a:pt x="17181" y="18097"/>
                  </a:cubicBezTo>
                  <a:lnTo>
                    <a:pt x="17181" y="9706"/>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25" name="Google Shape;325;p21"/>
            <p:cNvSpPr/>
            <p:nvPr/>
          </p:nvSpPr>
          <p:spPr>
            <a:xfrm>
              <a:off x="1197264" y="609503"/>
              <a:ext cx="26118" cy="47337"/>
            </a:xfrm>
            <a:custGeom>
              <a:avLst/>
              <a:gdLst/>
              <a:ahLst/>
              <a:cxnLst/>
              <a:rect l="l" t="t" r="r" b="b"/>
              <a:pathLst>
                <a:path w="21600" h="21600" extrusionOk="0">
                  <a:moveTo>
                    <a:pt x="18960" y="4019"/>
                  </a:moveTo>
                  <a:cubicBezTo>
                    <a:pt x="17579" y="3451"/>
                    <a:pt x="16184" y="3167"/>
                    <a:pt x="14780" y="3167"/>
                  </a:cubicBezTo>
                  <a:cubicBezTo>
                    <a:pt x="12529" y="3167"/>
                    <a:pt x="10561" y="3782"/>
                    <a:pt x="8878" y="5009"/>
                  </a:cubicBezTo>
                  <a:cubicBezTo>
                    <a:pt x="7193" y="6236"/>
                    <a:pt x="6353" y="7715"/>
                    <a:pt x="6353" y="9444"/>
                  </a:cubicBezTo>
                  <a:lnTo>
                    <a:pt x="6353" y="21600"/>
                  </a:lnTo>
                  <a:lnTo>
                    <a:pt x="0" y="21600"/>
                  </a:lnTo>
                  <a:lnTo>
                    <a:pt x="0" y="396"/>
                  </a:lnTo>
                  <a:lnTo>
                    <a:pt x="6353" y="396"/>
                  </a:lnTo>
                  <a:lnTo>
                    <a:pt x="6353" y="3782"/>
                  </a:lnTo>
                  <a:cubicBezTo>
                    <a:pt x="8670" y="1261"/>
                    <a:pt x="12114" y="0"/>
                    <a:pt x="16685" y="0"/>
                  </a:cubicBezTo>
                  <a:cubicBezTo>
                    <a:pt x="17822" y="0"/>
                    <a:pt x="19461" y="119"/>
                    <a:pt x="21600" y="357"/>
                  </a:cubicBezTo>
                  <a:lnTo>
                    <a:pt x="18960" y="4019"/>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26" name="Google Shape;326;p21"/>
            <p:cNvSpPr/>
            <p:nvPr/>
          </p:nvSpPr>
          <p:spPr>
            <a:xfrm>
              <a:off x="1248975" y="592798"/>
              <a:ext cx="14922" cy="64042"/>
            </a:xfrm>
            <a:custGeom>
              <a:avLst/>
              <a:gdLst/>
              <a:ahLst/>
              <a:cxnLst/>
              <a:rect l="l" t="t" r="r" b="b"/>
              <a:pathLst>
                <a:path w="21600" h="21600" extrusionOk="0">
                  <a:moveTo>
                    <a:pt x="8603" y="21600"/>
                  </a:moveTo>
                  <a:lnTo>
                    <a:pt x="8603" y="8268"/>
                  </a:lnTo>
                  <a:lnTo>
                    <a:pt x="0" y="8268"/>
                  </a:lnTo>
                  <a:lnTo>
                    <a:pt x="0" y="5927"/>
                  </a:lnTo>
                  <a:lnTo>
                    <a:pt x="19723" y="5927"/>
                  </a:lnTo>
                  <a:lnTo>
                    <a:pt x="19723" y="21600"/>
                  </a:lnTo>
                  <a:lnTo>
                    <a:pt x="8603" y="21600"/>
                  </a:lnTo>
                  <a:close/>
                  <a:moveTo>
                    <a:pt x="14690" y="0"/>
                  </a:moveTo>
                  <a:cubicBezTo>
                    <a:pt x="16604" y="0"/>
                    <a:pt x="18234" y="168"/>
                    <a:pt x="19577" y="505"/>
                  </a:cubicBezTo>
                  <a:cubicBezTo>
                    <a:pt x="20929" y="840"/>
                    <a:pt x="21600" y="1244"/>
                    <a:pt x="21600" y="1712"/>
                  </a:cubicBezTo>
                  <a:cubicBezTo>
                    <a:pt x="21600" y="2189"/>
                    <a:pt x="20929" y="2597"/>
                    <a:pt x="19577" y="2935"/>
                  </a:cubicBezTo>
                  <a:cubicBezTo>
                    <a:pt x="18234" y="3270"/>
                    <a:pt x="16604" y="3440"/>
                    <a:pt x="14690" y="3440"/>
                  </a:cubicBezTo>
                  <a:cubicBezTo>
                    <a:pt x="12818" y="3440"/>
                    <a:pt x="11211" y="3271"/>
                    <a:pt x="9859" y="2935"/>
                  </a:cubicBezTo>
                  <a:cubicBezTo>
                    <a:pt x="8517" y="2597"/>
                    <a:pt x="7841" y="2190"/>
                    <a:pt x="7841" y="1712"/>
                  </a:cubicBezTo>
                  <a:cubicBezTo>
                    <a:pt x="7841" y="1233"/>
                    <a:pt x="8503" y="829"/>
                    <a:pt x="9832" y="497"/>
                  </a:cubicBezTo>
                  <a:cubicBezTo>
                    <a:pt x="11161" y="166"/>
                    <a:pt x="12777" y="0"/>
                    <a:pt x="14690" y="0"/>
                  </a:cubicBez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27" name="Google Shape;327;p21"/>
            <p:cNvSpPr/>
            <p:nvPr/>
          </p:nvSpPr>
          <p:spPr>
            <a:xfrm>
              <a:off x="1294746" y="591322"/>
              <a:ext cx="37563" cy="66341"/>
            </a:xfrm>
            <a:custGeom>
              <a:avLst/>
              <a:gdLst/>
              <a:ahLst/>
              <a:cxnLst/>
              <a:rect l="l" t="t" r="r" b="b"/>
              <a:pathLst>
                <a:path w="21600" h="21600" extrusionOk="0">
                  <a:moveTo>
                    <a:pt x="17181" y="21317"/>
                  </a:moveTo>
                  <a:lnTo>
                    <a:pt x="17181" y="20201"/>
                  </a:lnTo>
                  <a:cubicBezTo>
                    <a:pt x="15646" y="21134"/>
                    <a:pt x="13415" y="21600"/>
                    <a:pt x="10485" y="21600"/>
                  </a:cubicBezTo>
                  <a:cubicBezTo>
                    <a:pt x="7371" y="21600"/>
                    <a:pt x="4842" y="20922"/>
                    <a:pt x="2906" y="19566"/>
                  </a:cubicBezTo>
                  <a:cubicBezTo>
                    <a:pt x="971" y="18210"/>
                    <a:pt x="0" y="16401"/>
                    <a:pt x="0" y="14141"/>
                  </a:cubicBezTo>
                  <a:cubicBezTo>
                    <a:pt x="0" y="11873"/>
                    <a:pt x="1116" y="9934"/>
                    <a:pt x="3349" y="8328"/>
                  </a:cubicBezTo>
                  <a:cubicBezTo>
                    <a:pt x="5580" y="6723"/>
                    <a:pt x="8238" y="5920"/>
                    <a:pt x="11323" y="5920"/>
                  </a:cubicBezTo>
                  <a:cubicBezTo>
                    <a:pt x="13898" y="5920"/>
                    <a:pt x="15849" y="6287"/>
                    <a:pt x="17183" y="7021"/>
                  </a:cubicBezTo>
                  <a:lnTo>
                    <a:pt x="17183" y="0"/>
                  </a:lnTo>
                  <a:lnTo>
                    <a:pt x="21600" y="0"/>
                  </a:lnTo>
                  <a:lnTo>
                    <a:pt x="21600" y="21316"/>
                  </a:lnTo>
                  <a:lnTo>
                    <a:pt x="17181" y="21316"/>
                  </a:lnTo>
                  <a:close/>
                  <a:moveTo>
                    <a:pt x="17181" y="9706"/>
                  </a:moveTo>
                  <a:cubicBezTo>
                    <a:pt x="16065" y="8689"/>
                    <a:pt x="14538" y="8181"/>
                    <a:pt x="12601" y="8181"/>
                  </a:cubicBezTo>
                  <a:cubicBezTo>
                    <a:pt x="10229" y="8181"/>
                    <a:pt x="8310" y="8717"/>
                    <a:pt x="6846" y="9791"/>
                  </a:cubicBezTo>
                  <a:cubicBezTo>
                    <a:pt x="5380" y="10865"/>
                    <a:pt x="4648" y="12229"/>
                    <a:pt x="4648" y="13888"/>
                  </a:cubicBezTo>
                  <a:cubicBezTo>
                    <a:pt x="4648" y="17532"/>
                    <a:pt x="7376" y="19355"/>
                    <a:pt x="12833" y="19355"/>
                  </a:cubicBezTo>
                  <a:cubicBezTo>
                    <a:pt x="13529" y="19355"/>
                    <a:pt x="14367" y="19221"/>
                    <a:pt x="15343" y="18952"/>
                  </a:cubicBezTo>
                  <a:cubicBezTo>
                    <a:pt x="16319" y="18685"/>
                    <a:pt x="16932" y="18400"/>
                    <a:pt x="17181" y="18097"/>
                  </a:cubicBezTo>
                  <a:lnTo>
                    <a:pt x="17181" y="9706"/>
                  </a:lnTo>
                  <a:close/>
                </a:path>
              </a:pathLst>
            </a:custGeom>
            <a:solidFill>
              <a:srgbClr val="22A138">
                <a:alpha val="4941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28" name="Google Shape;328;p21"/>
            <p:cNvSpPr/>
            <p:nvPr/>
          </p:nvSpPr>
          <p:spPr>
            <a:xfrm>
              <a:off x="0" y="439324"/>
              <a:ext cx="50361" cy="81830"/>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7"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29" name="Google Shape;329;p21"/>
            <p:cNvSpPr/>
            <p:nvPr/>
          </p:nvSpPr>
          <p:spPr>
            <a:xfrm>
              <a:off x="61619" y="418929"/>
              <a:ext cx="49352" cy="10223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30" name="Google Shape;330;p21"/>
            <p:cNvSpPr/>
            <p:nvPr/>
          </p:nvSpPr>
          <p:spPr>
            <a:xfrm>
              <a:off x="126116" y="439328"/>
              <a:ext cx="46541" cy="80357"/>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31" name="Google Shape;331;p21"/>
            <p:cNvSpPr/>
            <p:nvPr/>
          </p:nvSpPr>
          <p:spPr>
            <a:xfrm>
              <a:off x="179309" y="439324"/>
              <a:ext cx="65992" cy="81837"/>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32" name="Google Shape;332;p21"/>
            <p:cNvSpPr/>
            <p:nvPr/>
          </p:nvSpPr>
          <p:spPr>
            <a:xfrm>
              <a:off x="257641" y="418929"/>
              <a:ext cx="49352" cy="10223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33" name="Google Shape;333;p21"/>
            <p:cNvSpPr/>
            <p:nvPr/>
          </p:nvSpPr>
          <p:spPr>
            <a:xfrm>
              <a:off x="316021" y="439328"/>
              <a:ext cx="71113" cy="81830"/>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34" name="Google Shape;334;p21"/>
            <p:cNvSpPr/>
            <p:nvPr/>
          </p:nvSpPr>
          <p:spPr>
            <a:xfrm>
              <a:off x="398455" y="435722"/>
              <a:ext cx="63973" cy="114905"/>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35" name="Google Shape;335;p21"/>
            <p:cNvSpPr/>
            <p:nvPr/>
          </p:nvSpPr>
          <p:spPr>
            <a:xfrm>
              <a:off x="468503" y="440804"/>
              <a:ext cx="71040" cy="109819"/>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36" name="Google Shape;336;p21"/>
            <p:cNvSpPr/>
            <p:nvPr/>
          </p:nvSpPr>
          <p:spPr>
            <a:xfrm>
              <a:off x="592389" y="439697"/>
              <a:ext cx="66642" cy="81758"/>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37" name="Google Shape;337;p21"/>
            <p:cNvSpPr/>
            <p:nvPr/>
          </p:nvSpPr>
          <p:spPr>
            <a:xfrm>
              <a:off x="666182" y="439700"/>
              <a:ext cx="71687" cy="81758"/>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38" name="Google Shape;338;p21"/>
            <p:cNvSpPr/>
            <p:nvPr/>
          </p:nvSpPr>
          <p:spPr>
            <a:xfrm>
              <a:off x="753954" y="439700"/>
              <a:ext cx="62175" cy="79988"/>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39" name="Google Shape;339;p21"/>
            <p:cNvSpPr/>
            <p:nvPr/>
          </p:nvSpPr>
          <p:spPr>
            <a:xfrm>
              <a:off x="831709" y="439700"/>
              <a:ext cx="63538" cy="8175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40" name="Google Shape;340;p21"/>
            <p:cNvSpPr/>
            <p:nvPr/>
          </p:nvSpPr>
          <p:spPr>
            <a:xfrm>
              <a:off x="911266" y="441460"/>
              <a:ext cx="62030" cy="79998"/>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41" name="Google Shape;341;p21"/>
            <p:cNvSpPr/>
            <p:nvPr/>
          </p:nvSpPr>
          <p:spPr>
            <a:xfrm>
              <a:off x="994210" y="411707"/>
              <a:ext cx="12967" cy="107981"/>
            </a:xfrm>
            <a:prstGeom prst="rect">
              <a:avLst/>
            </a:pr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42" name="Google Shape;342;p21"/>
            <p:cNvSpPr/>
            <p:nvPr/>
          </p:nvSpPr>
          <p:spPr>
            <a:xfrm>
              <a:off x="1021031" y="414140"/>
              <a:ext cx="37320" cy="106580"/>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43" name="Google Shape;343;p21"/>
            <p:cNvSpPr/>
            <p:nvPr/>
          </p:nvSpPr>
          <p:spPr>
            <a:xfrm>
              <a:off x="1065647" y="439700"/>
              <a:ext cx="70456" cy="81758"/>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44" name="Google Shape;344;p21"/>
            <p:cNvSpPr/>
            <p:nvPr/>
          </p:nvSpPr>
          <p:spPr>
            <a:xfrm>
              <a:off x="1152980" y="439700"/>
              <a:ext cx="62175" cy="79988"/>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45" name="Google Shape;345;p21"/>
            <p:cNvSpPr/>
            <p:nvPr/>
          </p:nvSpPr>
          <p:spPr>
            <a:xfrm>
              <a:off x="1228792" y="414140"/>
              <a:ext cx="37320" cy="106580"/>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46" name="Google Shape;346;p21"/>
            <p:cNvSpPr/>
            <p:nvPr/>
          </p:nvSpPr>
          <p:spPr>
            <a:xfrm>
              <a:off x="1272613" y="439700"/>
              <a:ext cx="63538" cy="8175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sp>
        <p:nvSpPr>
          <p:cNvPr id="347" name="Google Shape;347;p21"/>
          <p:cNvSpPr txBox="1">
            <a:spLocks noGrp="1"/>
          </p:cNvSpPr>
          <p:nvPr>
            <p:ph type="sldNum" idx="12"/>
          </p:nvPr>
        </p:nvSpPr>
        <p:spPr>
          <a:xfrm>
            <a:off x="4419600" y="4629150"/>
            <a:ext cx="2133600" cy="276226"/>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6C6C6C"/>
              </a:buClr>
              <a:buSzPts val="1200"/>
              <a:buFont typeface="Trebuchet MS"/>
              <a:buNone/>
              <a:defRPr sz="1200" b="0" i="0" u="none" strike="noStrike" cap="none">
                <a:solidFill>
                  <a:srgbClr val="6C6C6C"/>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sz="800">
              <a:solidFill>
                <a:srgbClr val="4D4D4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V Double">
  <p:cSld name="CV Double">
    <p:spTree>
      <p:nvGrpSpPr>
        <p:cNvPr id="1" name="Shape 348"/>
        <p:cNvGrpSpPr/>
        <p:nvPr/>
      </p:nvGrpSpPr>
      <p:grpSpPr>
        <a:xfrm>
          <a:off x="0" y="0"/>
          <a:ext cx="0" cy="0"/>
          <a:chOff x="0" y="0"/>
          <a:chExt cx="0" cy="0"/>
        </a:xfrm>
      </p:grpSpPr>
      <p:sp>
        <p:nvSpPr>
          <p:cNvPr id="349" name="Google Shape;349;p22"/>
          <p:cNvSpPr/>
          <p:nvPr/>
        </p:nvSpPr>
        <p:spPr>
          <a:xfrm>
            <a:off x="1" y="4902747"/>
            <a:ext cx="9144001" cy="240760"/>
          </a:xfrm>
          <a:prstGeom prst="rect">
            <a:avLst/>
          </a:prstGeom>
          <a:solidFill>
            <a:srgbClr val="D8FAD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6C6C6C"/>
              </a:buClr>
              <a:buSzPts val="1200"/>
              <a:buFont typeface="Trebuchet MS"/>
              <a:buNone/>
            </a:pPr>
            <a:endParaRPr sz="1200" b="0" i="0" u="none" strike="noStrike" cap="none">
              <a:solidFill>
                <a:srgbClr val="6C6C6C"/>
              </a:solidFill>
              <a:latin typeface="Trebuchet MS"/>
              <a:ea typeface="Trebuchet MS"/>
              <a:cs typeface="Trebuchet MS"/>
              <a:sym typeface="Trebuchet MS"/>
            </a:endParaRPr>
          </a:p>
        </p:txBody>
      </p:sp>
      <p:sp>
        <p:nvSpPr>
          <p:cNvPr id="350" name="Google Shape;350;p22"/>
          <p:cNvSpPr txBox="1">
            <a:spLocks noGrp="1"/>
          </p:cNvSpPr>
          <p:nvPr>
            <p:ph type="sldNum" idx="12"/>
          </p:nvPr>
        </p:nvSpPr>
        <p:spPr>
          <a:xfrm>
            <a:off x="8792012" y="4955126"/>
            <a:ext cx="210702" cy="163831"/>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a:p>
        </p:txBody>
      </p:sp>
      <p:grpSp>
        <p:nvGrpSpPr>
          <p:cNvPr id="351" name="Google Shape;351;p22"/>
          <p:cNvGrpSpPr/>
          <p:nvPr/>
        </p:nvGrpSpPr>
        <p:grpSpPr>
          <a:xfrm>
            <a:off x="7913769" y="4939183"/>
            <a:ext cx="520452" cy="160859"/>
            <a:chOff x="0" y="0"/>
            <a:chExt cx="520451" cy="214478"/>
          </a:xfrm>
        </p:grpSpPr>
        <p:sp>
          <p:nvSpPr>
            <p:cNvPr id="352" name="Google Shape;352;p22"/>
            <p:cNvSpPr/>
            <p:nvPr/>
          </p:nvSpPr>
          <p:spPr>
            <a:xfrm>
              <a:off x="1132" y="40021"/>
              <a:ext cx="87259" cy="106437"/>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53" name="Google Shape;353;p22"/>
            <p:cNvSpPr/>
            <p:nvPr/>
          </p:nvSpPr>
          <p:spPr>
            <a:xfrm>
              <a:off x="107316" y="0"/>
              <a:ext cx="32638" cy="146459"/>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54" name="Google Shape;354;p22"/>
            <p:cNvSpPr/>
            <p:nvPr/>
          </p:nvSpPr>
          <p:spPr>
            <a:xfrm>
              <a:off x="153204" y="40021"/>
              <a:ext cx="87257" cy="106437"/>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55" name="Google Shape;355;p22"/>
            <p:cNvSpPr/>
            <p:nvPr/>
          </p:nvSpPr>
          <p:spPr>
            <a:xfrm>
              <a:off x="247144" y="41741"/>
              <a:ext cx="86579" cy="104718"/>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56" name="Google Shape;356;p22"/>
            <p:cNvSpPr/>
            <p:nvPr/>
          </p:nvSpPr>
          <p:spPr>
            <a:xfrm>
              <a:off x="340537" y="40021"/>
              <a:ext cx="87257" cy="106437"/>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57" name="Google Shape;357;p22"/>
            <p:cNvSpPr/>
            <p:nvPr/>
          </p:nvSpPr>
          <p:spPr>
            <a:xfrm>
              <a:off x="445355" y="40023"/>
              <a:ext cx="75022" cy="104471"/>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58" name="Google Shape;358;p22"/>
            <p:cNvSpPr/>
            <p:nvPr/>
          </p:nvSpPr>
          <p:spPr>
            <a:xfrm>
              <a:off x="0" y="171123"/>
              <a:ext cx="19617" cy="31875"/>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6"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59" name="Google Shape;359;p22"/>
            <p:cNvSpPr/>
            <p:nvPr/>
          </p:nvSpPr>
          <p:spPr>
            <a:xfrm>
              <a:off x="24001"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60" name="Google Shape;360;p22"/>
            <p:cNvSpPr/>
            <p:nvPr/>
          </p:nvSpPr>
          <p:spPr>
            <a:xfrm>
              <a:off x="49124" y="171125"/>
              <a:ext cx="18129" cy="31301"/>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61" name="Google Shape;361;p22"/>
            <p:cNvSpPr/>
            <p:nvPr/>
          </p:nvSpPr>
          <p:spPr>
            <a:xfrm>
              <a:off x="69843" y="171123"/>
              <a:ext cx="25706" cy="31878"/>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62" name="Google Shape;362;p22"/>
            <p:cNvSpPr/>
            <p:nvPr/>
          </p:nvSpPr>
          <p:spPr>
            <a:xfrm>
              <a:off x="100355"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63" name="Google Shape;363;p22"/>
            <p:cNvSpPr/>
            <p:nvPr/>
          </p:nvSpPr>
          <p:spPr>
            <a:xfrm>
              <a:off x="123094" y="171125"/>
              <a:ext cx="27700" cy="31874"/>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64" name="Google Shape;364;p22"/>
            <p:cNvSpPr/>
            <p:nvPr/>
          </p:nvSpPr>
          <p:spPr>
            <a:xfrm>
              <a:off x="155204" y="169720"/>
              <a:ext cx="24919" cy="44758"/>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65" name="Google Shape;365;p22"/>
            <p:cNvSpPr/>
            <p:nvPr/>
          </p:nvSpPr>
          <p:spPr>
            <a:xfrm>
              <a:off x="182488" y="171700"/>
              <a:ext cx="27672" cy="42777"/>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66" name="Google Shape;366;p22"/>
            <p:cNvSpPr/>
            <p:nvPr/>
          </p:nvSpPr>
          <p:spPr>
            <a:xfrm>
              <a:off x="230744" y="171268"/>
              <a:ext cx="25959" cy="31847"/>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67" name="Google Shape;367;p22"/>
            <p:cNvSpPr/>
            <p:nvPr/>
          </p:nvSpPr>
          <p:spPr>
            <a:xfrm>
              <a:off x="259487" y="171270"/>
              <a:ext cx="27924" cy="31846"/>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68" name="Google Shape;368;p22"/>
            <p:cNvSpPr/>
            <p:nvPr/>
          </p:nvSpPr>
          <p:spPr>
            <a:xfrm>
              <a:off x="293676" y="171270"/>
              <a:ext cx="24218"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69" name="Google Shape;369;p22"/>
            <p:cNvSpPr/>
            <p:nvPr/>
          </p:nvSpPr>
          <p:spPr>
            <a:xfrm>
              <a:off x="323962"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70" name="Google Shape;370;p22"/>
            <p:cNvSpPr/>
            <p:nvPr/>
          </p:nvSpPr>
          <p:spPr>
            <a:xfrm>
              <a:off x="354951" y="171955"/>
              <a:ext cx="24162" cy="31161"/>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71" name="Google Shape;371;p22"/>
            <p:cNvSpPr/>
            <p:nvPr/>
          </p:nvSpPr>
          <p:spPr>
            <a:xfrm>
              <a:off x="383434" y="160366"/>
              <a:ext cx="12701" cy="42061"/>
            </a:xfrm>
            <a:prstGeom prst="rect">
              <a:avLst/>
            </a:pr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72" name="Google Shape;372;p22"/>
            <p:cNvSpPr/>
            <p:nvPr/>
          </p:nvSpPr>
          <p:spPr>
            <a:xfrm>
              <a:off x="397706" y="161314"/>
              <a:ext cx="14537" cy="41515"/>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73" name="Google Shape;373;p22"/>
            <p:cNvSpPr/>
            <p:nvPr/>
          </p:nvSpPr>
          <p:spPr>
            <a:xfrm>
              <a:off x="415085" y="171270"/>
              <a:ext cx="27444" cy="31846"/>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74" name="Google Shape;374;p22"/>
            <p:cNvSpPr/>
            <p:nvPr/>
          </p:nvSpPr>
          <p:spPr>
            <a:xfrm>
              <a:off x="449102" y="171270"/>
              <a:ext cx="24219"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75" name="Google Shape;375;p22"/>
            <p:cNvSpPr/>
            <p:nvPr/>
          </p:nvSpPr>
          <p:spPr>
            <a:xfrm>
              <a:off x="478632" y="161314"/>
              <a:ext cx="14537" cy="41515"/>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76" name="Google Shape;376;p22"/>
            <p:cNvSpPr/>
            <p:nvPr/>
          </p:nvSpPr>
          <p:spPr>
            <a:xfrm>
              <a:off x="495701"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cxnSp>
        <p:nvCxnSpPr>
          <p:cNvPr id="377" name="Google Shape;377;p22"/>
          <p:cNvCxnSpPr/>
          <p:nvPr/>
        </p:nvCxnSpPr>
        <p:spPr>
          <a:xfrm flipH="1">
            <a:off x="4565108" y="1350743"/>
            <a:ext cx="1" cy="3326932"/>
          </a:xfrm>
          <a:prstGeom prst="straightConnector1">
            <a:avLst/>
          </a:prstGeom>
          <a:solidFill>
            <a:schemeClr val="accent1"/>
          </a:solidFill>
          <a:ln w="9525" cap="flat" cmpd="sng">
            <a:solidFill>
              <a:srgbClr val="E2E2E2"/>
            </a:solidFill>
            <a:prstDash val="solid"/>
            <a:round/>
            <a:headEnd type="none" w="sm" len="sm"/>
            <a:tailEnd type="none" w="sm" len="sm"/>
          </a:ln>
        </p:spPr>
      </p:cxnSp>
      <p:cxnSp>
        <p:nvCxnSpPr>
          <p:cNvPr id="378" name="Google Shape;378;p22"/>
          <p:cNvCxnSpPr/>
          <p:nvPr/>
        </p:nvCxnSpPr>
        <p:spPr>
          <a:xfrm>
            <a:off x="304926" y="1336498"/>
            <a:ext cx="4012145" cy="1"/>
          </a:xfrm>
          <a:prstGeom prst="straightConnector1">
            <a:avLst/>
          </a:prstGeom>
          <a:solidFill>
            <a:schemeClr val="accent1"/>
          </a:solidFill>
          <a:ln w="9525" cap="flat" cmpd="sng">
            <a:solidFill>
              <a:srgbClr val="8FCD9F"/>
            </a:solidFill>
            <a:prstDash val="solid"/>
            <a:round/>
            <a:headEnd type="none" w="sm" len="sm"/>
            <a:tailEnd type="none" w="sm" len="sm"/>
          </a:ln>
        </p:spPr>
      </p:cxnSp>
      <p:cxnSp>
        <p:nvCxnSpPr>
          <p:cNvPr id="379" name="Google Shape;379;p22"/>
          <p:cNvCxnSpPr/>
          <p:nvPr/>
        </p:nvCxnSpPr>
        <p:spPr>
          <a:xfrm flipH="1">
            <a:off x="2310998" y="3530633"/>
            <a:ext cx="1" cy="1145157"/>
          </a:xfrm>
          <a:prstGeom prst="straightConnector1">
            <a:avLst/>
          </a:prstGeom>
          <a:solidFill>
            <a:schemeClr val="accent1"/>
          </a:solidFill>
          <a:ln w="9525" cap="flat" cmpd="sng">
            <a:solidFill>
              <a:srgbClr val="BCE1C5"/>
            </a:solidFill>
            <a:prstDash val="solid"/>
            <a:round/>
            <a:headEnd type="none" w="sm" len="sm"/>
            <a:tailEnd type="none" w="sm" len="sm"/>
          </a:ln>
        </p:spPr>
      </p:cxnSp>
      <p:grpSp>
        <p:nvGrpSpPr>
          <p:cNvPr id="380" name="Google Shape;380;p22"/>
          <p:cNvGrpSpPr/>
          <p:nvPr/>
        </p:nvGrpSpPr>
        <p:grpSpPr>
          <a:xfrm>
            <a:off x="304927" y="2132891"/>
            <a:ext cx="4012145" cy="244281"/>
            <a:chOff x="0" y="0"/>
            <a:chExt cx="4012144" cy="325706"/>
          </a:xfrm>
        </p:grpSpPr>
        <p:sp>
          <p:nvSpPr>
            <p:cNvPr id="381" name="Google Shape;381;p22"/>
            <p:cNvSpPr/>
            <p:nvPr/>
          </p:nvSpPr>
          <p:spPr>
            <a:xfrm>
              <a:off x="0" y="35684"/>
              <a:ext cx="4012144" cy="254338"/>
            </a:xfrm>
            <a:prstGeom prst="roundRect">
              <a:avLst>
                <a:gd name="adj" fmla="val 1809"/>
              </a:avLst>
            </a:prstGeom>
            <a:solidFill>
              <a:srgbClr val="E9F5EC"/>
            </a:solidFill>
            <a:ln>
              <a:noFill/>
            </a:ln>
          </p:spPr>
          <p:txBody>
            <a:bodyPr spcFirstLastPara="1" wrap="square" lIns="45700" tIns="45700" rIns="45700" bIns="45700" anchor="ctr" anchorCtr="0">
              <a:noAutofit/>
            </a:bodyPr>
            <a:lstStyle/>
            <a:p>
              <a:pPr marL="0" marR="0" lvl="0" indent="334115" algn="l" rtl="0">
                <a:lnSpc>
                  <a:spcPct val="100000"/>
                </a:lnSpc>
                <a:spcBef>
                  <a:spcPts val="0"/>
                </a:spcBef>
                <a:spcAft>
                  <a:spcPts val="0"/>
                </a:spcAft>
                <a:buClr>
                  <a:srgbClr val="6C6C6C"/>
                </a:buClr>
                <a:buSzPts val="1800"/>
                <a:buFont typeface="Trebuchet MS"/>
                <a:buNone/>
              </a:pPr>
              <a:endParaRPr sz="1800" b="0" i="0" u="none" strike="noStrike" cap="none">
                <a:solidFill>
                  <a:srgbClr val="6C6C6C"/>
                </a:solidFill>
                <a:latin typeface="Trebuchet MS"/>
                <a:ea typeface="Trebuchet MS"/>
                <a:cs typeface="Trebuchet MS"/>
                <a:sym typeface="Trebuchet MS"/>
              </a:endParaRPr>
            </a:p>
          </p:txBody>
        </p:sp>
        <p:sp>
          <p:nvSpPr>
            <p:cNvPr id="382" name="Google Shape;382;p22"/>
            <p:cNvSpPr txBox="1"/>
            <p:nvPr/>
          </p:nvSpPr>
          <p:spPr>
            <a:xfrm>
              <a:off x="1347" y="0"/>
              <a:ext cx="4009449" cy="325706"/>
            </a:xfrm>
            <a:prstGeom prst="rect">
              <a:avLst/>
            </a:prstGeom>
            <a:noFill/>
            <a:ln>
              <a:noFill/>
            </a:ln>
          </p:spPr>
          <p:txBody>
            <a:bodyPr spcFirstLastPara="1" wrap="square" lIns="42200" tIns="42200" rIns="42200" bIns="42200" anchor="ctr" anchorCtr="0">
              <a:noAutofit/>
            </a:bodyPr>
            <a:lstStyle/>
            <a:p>
              <a:pPr marL="0" marR="0" lvl="0" indent="745900" algn="l" rtl="0">
                <a:lnSpc>
                  <a:spcPct val="100000"/>
                </a:lnSpc>
                <a:spcBef>
                  <a:spcPts val="0"/>
                </a:spcBef>
                <a:spcAft>
                  <a:spcPts val="0"/>
                </a:spcAft>
                <a:buClr>
                  <a:srgbClr val="289B38"/>
                </a:buClr>
                <a:buSzPts val="1600"/>
                <a:buFont typeface="Trebuchet MS"/>
                <a:buNone/>
              </a:pPr>
              <a:r>
                <a:rPr lang="en-GB" sz="1600" b="1" i="0" u="none" strike="noStrike" cap="small">
                  <a:solidFill>
                    <a:srgbClr val="289B38"/>
                  </a:solidFill>
                  <a:latin typeface="Trebuchet MS"/>
                  <a:ea typeface="Trebuchet MS"/>
                  <a:cs typeface="Trebuchet MS"/>
                  <a:sym typeface="Trebuchet MS"/>
                </a:rPr>
                <a:t>Education</a:t>
              </a:r>
              <a:endParaRPr sz="1400" b="0" i="0" u="none" strike="noStrike" cap="none">
                <a:solidFill>
                  <a:srgbClr val="000000"/>
                </a:solidFill>
                <a:latin typeface="Arial"/>
                <a:ea typeface="Arial"/>
                <a:cs typeface="Arial"/>
                <a:sym typeface="Arial"/>
              </a:endParaRPr>
            </a:p>
          </p:txBody>
        </p:sp>
      </p:grpSp>
      <p:grpSp>
        <p:nvGrpSpPr>
          <p:cNvPr id="383" name="Google Shape;383;p22"/>
          <p:cNvGrpSpPr/>
          <p:nvPr/>
        </p:nvGrpSpPr>
        <p:grpSpPr>
          <a:xfrm>
            <a:off x="304926" y="3253658"/>
            <a:ext cx="1921183" cy="244281"/>
            <a:chOff x="0" y="0"/>
            <a:chExt cx="1921182" cy="325706"/>
          </a:xfrm>
        </p:grpSpPr>
        <p:sp>
          <p:nvSpPr>
            <p:cNvPr id="384" name="Google Shape;384;p22"/>
            <p:cNvSpPr/>
            <p:nvPr/>
          </p:nvSpPr>
          <p:spPr>
            <a:xfrm>
              <a:off x="0" y="35684"/>
              <a:ext cx="1921182" cy="254338"/>
            </a:xfrm>
            <a:prstGeom prst="roundRect">
              <a:avLst>
                <a:gd name="adj" fmla="val 1809"/>
              </a:avLst>
            </a:prstGeom>
            <a:solidFill>
              <a:srgbClr val="E9F5EC"/>
            </a:solidFill>
            <a:ln>
              <a:noFill/>
            </a:ln>
          </p:spPr>
          <p:txBody>
            <a:bodyPr spcFirstLastPara="1" wrap="square" lIns="45700" tIns="45700" rIns="45700" bIns="45700" anchor="ctr" anchorCtr="0">
              <a:noAutofit/>
            </a:bodyPr>
            <a:lstStyle/>
            <a:p>
              <a:pPr marL="0" marR="0" lvl="0" indent="82063" algn="l" rtl="0">
                <a:lnSpc>
                  <a:spcPct val="100000"/>
                </a:lnSpc>
                <a:spcBef>
                  <a:spcPts val="0"/>
                </a:spcBef>
                <a:spcAft>
                  <a:spcPts val="0"/>
                </a:spcAft>
                <a:buClr>
                  <a:srgbClr val="6C6C6C"/>
                </a:buClr>
                <a:buSzPts val="1800"/>
                <a:buFont typeface="Trebuchet MS"/>
                <a:buNone/>
              </a:pPr>
              <a:endParaRPr sz="1800" b="0" i="0" u="none" strike="noStrike" cap="none">
                <a:solidFill>
                  <a:srgbClr val="6C6C6C"/>
                </a:solidFill>
                <a:latin typeface="Trebuchet MS"/>
                <a:ea typeface="Trebuchet MS"/>
                <a:cs typeface="Trebuchet MS"/>
                <a:sym typeface="Trebuchet MS"/>
              </a:endParaRPr>
            </a:p>
          </p:txBody>
        </p:sp>
        <p:sp>
          <p:nvSpPr>
            <p:cNvPr id="385" name="Google Shape;385;p22"/>
            <p:cNvSpPr txBox="1"/>
            <p:nvPr/>
          </p:nvSpPr>
          <p:spPr>
            <a:xfrm>
              <a:off x="1348" y="0"/>
              <a:ext cx="1918486" cy="325706"/>
            </a:xfrm>
            <a:prstGeom prst="rect">
              <a:avLst/>
            </a:prstGeom>
            <a:noFill/>
            <a:ln>
              <a:noFill/>
            </a:ln>
          </p:spPr>
          <p:txBody>
            <a:bodyPr spcFirstLastPara="1" wrap="square" lIns="42200" tIns="42200" rIns="42200" bIns="42200" anchor="ctr" anchorCtr="0">
              <a:noAutofit/>
            </a:bodyPr>
            <a:lstStyle/>
            <a:p>
              <a:pPr marL="0" marR="0" lvl="0" indent="493848" algn="l" rtl="0">
                <a:lnSpc>
                  <a:spcPct val="100000"/>
                </a:lnSpc>
                <a:spcBef>
                  <a:spcPts val="0"/>
                </a:spcBef>
                <a:spcAft>
                  <a:spcPts val="0"/>
                </a:spcAft>
                <a:buClr>
                  <a:srgbClr val="289B38"/>
                </a:buClr>
                <a:buSzPts val="1600"/>
                <a:buFont typeface="Trebuchet MS"/>
                <a:buNone/>
              </a:pPr>
              <a:r>
                <a:rPr lang="en-GB" sz="1600" b="1" i="0" u="none" strike="noStrike" cap="small">
                  <a:solidFill>
                    <a:srgbClr val="289B38"/>
                  </a:solidFill>
                  <a:latin typeface="Trebuchet MS"/>
                  <a:ea typeface="Trebuchet MS"/>
                  <a:cs typeface="Trebuchet MS"/>
                  <a:sym typeface="Trebuchet MS"/>
                </a:rPr>
                <a:t>     Expertise</a:t>
              </a:r>
              <a:endParaRPr sz="1400" b="0" i="0" u="none" strike="noStrike" cap="none">
                <a:solidFill>
                  <a:srgbClr val="000000"/>
                </a:solidFill>
                <a:latin typeface="Arial"/>
                <a:ea typeface="Arial"/>
                <a:cs typeface="Arial"/>
                <a:sym typeface="Arial"/>
              </a:endParaRPr>
            </a:p>
          </p:txBody>
        </p:sp>
      </p:grpSp>
      <p:grpSp>
        <p:nvGrpSpPr>
          <p:cNvPr id="386" name="Google Shape;386;p22"/>
          <p:cNvGrpSpPr/>
          <p:nvPr/>
        </p:nvGrpSpPr>
        <p:grpSpPr>
          <a:xfrm>
            <a:off x="2395887" y="3253658"/>
            <a:ext cx="1921184" cy="244281"/>
            <a:chOff x="0" y="0"/>
            <a:chExt cx="1921182" cy="325706"/>
          </a:xfrm>
        </p:grpSpPr>
        <p:sp>
          <p:nvSpPr>
            <p:cNvPr id="387" name="Google Shape;387;p22"/>
            <p:cNvSpPr/>
            <p:nvPr/>
          </p:nvSpPr>
          <p:spPr>
            <a:xfrm>
              <a:off x="0" y="35684"/>
              <a:ext cx="1921182" cy="254338"/>
            </a:xfrm>
            <a:prstGeom prst="roundRect">
              <a:avLst>
                <a:gd name="adj" fmla="val 1809"/>
              </a:avLst>
            </a:prstGeom>
            <a:solidFill>
              <a:srgbClr val="E9F5EC"/>
            </a:solidFill>
            <a:ln>
              <a:noFill/>
            </a:ln>
          </p:spPr>
          <p:txBody>
            <a:bodyPr spcFirstLastPara="1" wrap="square" lIns="45700" tIns="45700" rIns="45700" bIns="45700" anchor="ctr" anchorCtr="0">
              <a:noAutofit/>
            </a:bodyPr>
            <a:lstStyle/>
            <a:p>
              <a:pPr marL="0" marR="0" lvl="0" indent="82063" algn="l" rtl="0">
                <a:lnSpc>
                  <a:spcPct val="100000"/>
                </a:lnSpc>
                <a:spcBef>
                  <a:spcPts val="0"/>
                </a:spcBef>
                <a:spcAft>
                  <a:spcPts val="0"/>
                </a:spcAft>
                <a:buClr>
                  <a:srgbClr val="6C6C6C"/>
                </a:buClr>
                <a:buSzPts val="1800"/>
                <a:buFont typeface="Trebuchet MS"/>
                <a:buNone/>
              </a:pPr>
              <a:endParaRPr sz="1800" b="0" i="0" u="none" strike="noStrike" cap="none">
                <a:solidFill>
                  <a:srgbClr val="6C6C6C"/>
                </a:solidFill>
                <a:latin typeface="Trebuchet MS"/>
                <a:ea typeface="Trebuchet MS"/>
                <a:cs typeface="Trebuchet MS"/>
                <a:sym typeface="Trebuchet MS"/>
              </a:endParaRPr>
            </a:p>
          </p:txBody>
        </p:sp>
        <p:sp>
          <p:nvSpPr>
            <p:cNvPr id="388" name="Google Shape;388;p22"/>
            <p:cNvSpPr txBox="1"/>
            <p:nvPr/>
          </p:nvSpPr>
          <p:spPr>
            <a:xfrm>
              <a:off x="1348" y="0"/>
              <a:ext cx="1918486" cy="325706"/>
            </a:xfrm>
            <a:prstGeom prst="rect">
              <a:avLst/>
            </a:prstGeom>
            <a:noFill/>
            <a:ln>
              <a:noFill/>
            </a:ln>
          </p:spPr>
          <p:txBody>
            <a:bodyPr spcFirstLastPara="1" wrap="square" lIns="42200" tIns="42200" rIns="42200" bIns="42200" anchor="ctr" anchorCtr="0">
              <a:noAutofit/>
            </a:bodyPr>
            <a:lstStyle/>
            <a:p>
              <a:pPr marL="0" marR="0" lvl="0" indent="493848" algn="l" rtl="0">
                <a:lnSpc>
                  <a:spcPct val="100000"/>
                </a:lnSpc>
                <a:spcBef>
                  <a:spcPts val="0"/>
                </a:spcBef>
                <a:spcAft>
                  <a:spcPts val="0"/>
                </a:spcAft>
                <a:buClr>
                  <a:srgbClr val="289B38"/>
                </a:buClr>
                <a:buSzPts val="1600"/>
                <a:buFont typeface="Trebuchet MS"/>
                <a:buNone/>
              </a:pPr>
              <a:r>
                <a:rPr lang="en-GB" sz="1600" b="1" i="0" u="none" strike="noStrike" cap="small">
                  <a:solidFill>
                    <a:srgbClr val="289B38"/>
                  </a:solidFill>
                  <a:latin typeface="Trebuchet MS"/>
                  <a:ea typeface="Trebuchet MS"/>
                  <a:cs typeface="Trebuchet MS"/>
                  <a:sym typeface="Trebuchet MS"/>
                </a:rPr>
                <a:t>     Practices</a:t>
              </a:r>
              <a:endParaRPr sz="1400" b="0" i="0" u="none" strike="noStrike" cap="none">
                <a:solidFill>
                  <a:srgbClr val="000000"/>
                </a:solidFill>
                <a:latin typeface="Arial"/>
                <a:ea typeface="Arial"/>
                <a:cs typeface="Arial"/>
                <a:sym typeface="Arial"/>
              </a:endParaRPr>
            </a:p>
          </p:txBody>
        </p:sp>
      </p:grpSp>
      <p:sp>
        <p:nvSpPr>
          <p:cNvPr id="389" name="Google Shape;389;p22"/>
          <p:cNvSpPr/>
          <p:nvPr/>
        </p:nvSpPr>
        <p:spPr>
          <a:xfrm>
            <a:off x="642404" y="3313361"/>
            <a:ext cx="155815" cy="120024"/>
          </a:xfrm>
          <a:custGeom>
            <a:avLst/>
            <a:gdLst/>
            <a:ahLst/>
            <a:cxnLst/>
            <a:rect l="l" t="t" r="r" b="b"/>
            <a:pathLst>
              <a:path w="21600" h="21600" extrusionOk="0">
                <a:moveTo>
                  <a:pt x="17550" y="2880"/>
                </a:moveTo>
                <a:cubicBezTo>
                  <a:pt x="18900" y="0"/>
                  <a:pt x="18900" y="0"/>
                  <a:pt x="18900" y="0"/>
                </a:cubicBezTo>
                <a:cubicBezTo>
                  <a:pt x="17550" y="0"/>
                  <a:pt x="17550" y="0"/>
                  <a:pt x="17550" y="0"/>
                </a:cubicBezTo>
                <a:cubicBezTo>
                  <a:pt x="4050" y="0"/>
                  <a:pt x="4050" y="0"/>
                  <a:pt x="4050" y="0"/>
                </a:cubicBezTo>
                <a:cubicBezTo>
                  <a:pt x="2700" y="0"/>
                  <a:pt x="2700" y="0"/>
                  <a:pt x="2700" y="0"/>
                </a:cubicBezTo>
                <a:cubicBezTo>
                  <a:pt x="4050" y="2880"/>
                  <a:pt x="4050" y="2880"/>
                  <a:pt x="4050" y="2880"/>
                </a:cubicBezTo>
                <a:cubicBezTo>
                  <a:pt x="0" y="2880"/>
                  <a:pt x="0" y="2880"/>
                  <a:pt x="0" y="2880"/>
                </a:cubicBezTo>
                <a:cubicBezTo>
                  <a:pt x="0" y="6480"/>
                  <a:pt x="0" y="6480"/>
                  <a:pt x="0" y="6480"/>
                </a:cubicBezTo>
                <a:cubicBezTo>
                  <a:pt x="0" y="7920"/>
                  <a:pt x="0" y="10800"/>
                  <a:pt x="4725" y="11520"/>
                </a:cubicBezTo>
                <a:cubicBezTo>
                  <a:pt x="5737" y="13680"/>
                  <a:pt x="7425" y="15120"/>
                  <a:pt x="9450" y="15840"/>
                </a:cubicBezTo>
                <a:cubicBezTo>
                  <a:pt x="9450" y="16200"/>
                  <a:pt x="9450" y="16920"/>
                  <a:pt x="9450" y="17280"/>
                </a:cubicBezTo>
                <a:cubicBezTo>
                  <a:pt x="9450" y="20160"/>
                  <a:pt x="4050" y="20160"/>
                  <a:pt x="2700" y="20160"/>
                </a:cubicBezTo>
                <a:cubicBezTo>
                  <a:pt x="2700" y="21600"/>
                  <a:pt x="2700" y="21600"/>
                  <a:pt x="2700" y="21600"/>
                </a:cubicBezTo>
                <a:cubicBezTo>
                  <a:pt x="10800" y="21600"/>
                  <a:pt x="10800" y="21600"/>
                  <a:pt x="10800" y="21600"/>
                </a:cubicBezTo>
                <a:cubicBezTo>
                  <a:pt x="18900" y="21600"/>
                  <a:pt x="18900" y="21600"/>
                  <a:pt x="18900" y="21600"/>
                </a:cubicBezTo>
                <a:cubicBezTo>
                  <a:pt x="18900" y="21600"/>
                  <a:pt x="18900" y="21600"/>
                  <a:pt x="18900" y="20160"/>
                </a:cubicBezTo>
                <a:cubicBezTo>
                  <a:pt x="17550" y="20160"/>
                  <a:pt x="12150" y="20160"/>
                  <a:pt x="12150" y="17280"/>
                </a:cubicBezTo>
                <a:cubicBezTo>
                  <a:pt x="12150" y="16920"/>
                  <a:pt x="12150" y="16200"/>
                  <a:pt x="12150" y="15840"/>
                </a:cubicBezTo>
                <a:cubicBezTo>
                  <a:pt x="14513" y="15120"/>
                  <a:pt x="16200" y="13680"/>
                  <a:pt x="17213" y="11520"/>
                </a:cubicBezTo>
                <a:cubicBezTo>
                  <a:pt x="21600" y="10800"/>
                  <a:pt x="21600" y="7920"/>
                  <a:pt x="21600" y="6480"/>
                </a:cubicBezTo>
                <a:cubicBezTo>
                  <a:pt x="21600" y="2880"/>
                  <a:pt x="21600" y="2880"/>
                  <a:pt x="21600" y="2880"/>
                </a:cubicBezTo>
                <a:lnTo>
                  <a:pt x="17550" y="2880"/>
                </a:lnTo>
                <a:close/>
                <a:moveTo>
                  <a:pt x="4050" y="10080"/>
                </a:moveTo>
                <a:cubicBezTo>
                  <a:pt x="1350" y="9360"/>
                  <a:pt x="1350" y="7560"/>
                  <a:pt x="1350" y="6480"/>
                </a:cubicBezTo>
                <a:cubicBezTo>
                  <a:pt x="1350" y="4320"/>
                  <a:pt x="1350" y="4320"/>
                  <a:pt x="1350" y="4320"/>
                </a:cubicBezTo>
                <a:cubicBezTo>
                  <a:pt x="4050" y="4320"/>
                  <a:pt x="4050" y="4320"/>
                  <a:pt x="4050" y="4320"/>
                </a:cubicBezTo>
                <a:lnTo>
                  <a:pt x="4050" y="10080"/>
                </a:lnTo>
                <a:close/>
                <a:moveTo>
                  <a:pt x="12825" y="8280"/>
                </a:moveTo>
                <a:cubicBezTo>
                  <a:pt x="13838" y="12240"/>
                  <a:pt x="13838" y="12240"/>
                  <a:pt x="13838" y="12240"/>
                </a:cubicBezTo>
                <a:cubicBezTo>
                  <a:pt x="10800" y="10080"/>
                  <a:pt x="10800" y="10080"/>
                  <a:pt x="10800" y="10080"/>
                </a:cubicBezTo>
                <a:cubicBezTo>
                  <a:pt x="7762" y="12240"/>
                  <a:pt x="7762" y="12240"/>
                  <a:pt x="7762" y="12240"/>
                </a:cubicBezTo>
                <a:cubicBezTo>
                  <a:pt x="8775" y="8280"/>
                  <a:pt x="8775" y="8280"/>
                  <a:pt x="8775" y="8280"/>
                </a:cubicBezTo>
                <a:cubicBezTo>
                  <a:pt x="6075" y="6120"/>
                  <a:pt x="6075" y="6120"/>
                  <a:pt x="6075" y="6120"/>
                </a:cubicBezTo>
                <a:cubicBezTo>
                  <a:pt x="9787" y="6120"/>
                  <a:pt x="9787" y="6120"/>
                  <a:pt x="9787" y="6120"/>
                </a:cubicBezTo>
                <a:cubicBezTo>
                  <a:pt x="10800" y="2160"/>
                  <a:pt x="10800" y="2160"/>
                  <a:pt x="10800" y="2160"/>
                </a:cubicBezTo>
                <a:cubicBezTo>
                  <a:pt x="12150" y="6120"/>
                  <a:pt x="12150" y="6120"/>
                  <a:pt x="12150" y="6120"/>
                </a:cubicBezTo>
                <a:cubicBezTo>
                  <a:pt x="15863" y="6120"/>
                  <a:pt x="15863" y="6120"/>
                  <a:pt x="15863" y="6120"/>
                </a:cubicBezTo>
                <a:lnTo>
                  <a:pt x="12825" y="8280"/>
                </a:lnTo>
                <a:close/>
                <a:moveTo>
                  <a:pt x="20250" y="6480"/>
                </a:moveTo>
                <a:cubicBezTo>
                  <a:pt x="20250" y="7560"/>
                  <a:pt x="20250" y="9360"/>
                  <a:pt x="17550" y="10080"/>
                </a:cubicBezTo>
                <a:cubicBezTo>
                  <a:pt x="17550" y="4320"/>
                  <a:pt x="17550" y="4320"/>
                  <a:pt x="17550" y="4320"/>
                </a:cubicBezTo>
                <a:cubicBezTo>
                  <a:pt x="20250" y="4320"/>
                  <a:pt x="20250" y="4320"/>
                  <a:pt x="20250" y="4320"/>
                </a:cubicBezTo>
                <a:lnTo>
                  <a:pt x="20250" y="6480"/>
                </a:lnTo>
                <a:close/>
              </a:path>
            </a:pathLst>
          </a:custGeom>
          <a:solidFill>
            <a:srgbClr val="289B38"/>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nvGrpSpPr>
          <p:cNvPr id="390" name="Google Shape;390;p22"/>
          <p:cNvGrpSpPr/>
          <p:nvPr/>
        </p:nvGrpSpPr>
        <p:grpSpPr>
          <a:xfrm>
            <a:off x="2737410" y="3310862"/>
            <a:ext cx="147726" cy="120027"/>
            <a:chOff x="-1" y="-1"/>
            <a:chExt cx="147725" cy="160035"/>
          </a:xfrm>
        </p:grpSpPr>
        <p:sp>
          <p:nvSpPr>
            <p:cNvPr id="391" name="Google Shape;391;p22"/>
            <p:cNvSpPr/>
            <p:nvPr/>
          </p:nvSpPr>
          <p:spPr>
            <a:xfrm>
              <a:off x="0" y="60272"/>
              <a:ext cx="147724" cy="99762"/>
            </a:xfrm>
            <a:custGeom>
              <a:avLst/>
              <a:gdLst/>
              <a:ahLst/>
              <a:cxnLst/>
              <a:rect l="l" t="t" r="r" b="b"/>
              <a:pathLst>
                <a:path w="21600" h="21600" extrusionOk="0">
                  <a:moveTo>
                    <a:pt x="18900" y="2160"/>
                  </a:moveTo>
                  <a:cubicBezTo>
                    <a:pt x="19575" y="2160"/>
                    <a:pt x="19575" y="2160"/>
                    <a:pt x="19575" y="2160"/>
                  </a:cubicBezTo>
                  <a:cubicBezTo>
                    <a:pt x="20250" y="2160"/>
                    <a:pt x="20250" y="1620"/>
                    <a:pt x="20250" y="1080"/>
                  </a:cubicBezTo>
                  <a:cubicBezTo>
                    <a:pt x="20250" y="0"/>
                    <a:pt x="20250" y="0"/>
                    <a:pt x="20250" y="0"/>
                  </a:cubicBezTo>
                  <a:cubicBezTo>
                    <a:pt x="1350" y="0"/>
                    <a:pt x="1350" y="0"/>
                    <a:pt x="1350" y="0"/>
                  </a:cubicBezTo>
                  <a:cubicBezTo>
                    <a:pt x="1350" y="1080"/>
                    <a:pt x="1350" y="1080"/>
                    <a:pt x="1350" y="1080"/>
                  </a:cubicBezTo>
                  <a:cubicBezTo>
                    <a:pt x="1350" y="1620"/>
                    <a:pt x="1687" y="2160"/>
                    <a:pt x="2025" y="2160"/>
                  </a:cubicBezTo>
                  <a:cubicBezTo>
                    <a:pt x="2700" y="2160"/>
                    <a:pt x="2700" y="2160"/>
                    <a:pt x="2700" y="2160"/>
                  </a:cubicBezTo>
                  <a:cubicBezTo>
                    <a:pt x="2700" y="17280"/>
                    <a:pt x="2700" y="17280"/>
                    <a:pt x="2700" y="17280"/>
                  </a:cubicBezTo>
                  <a:cubicBezTo>
                    <a:pt x="0" y="21600"/>
                    <a:pt x="0" y="21600"/>
                    <a:pt x="0" y="21600"/>
                  </a:cubicBezTo>
                  <a:cubicBezTo>
                    <a:pt x="21600" y="21600"/>
                    <a:pt x="21600" y="21600"/>
                    <a:pt x="21600" y="21600"/>
                  </a:cubicBezTo>
                  <a:cubicBezTo>
                    <a:pt x="18900" y="17280"/>
                    <a:pt x="18900" y="17280"/>
                    <a:pt x="18900" y="17280"/>
                  </a:cubicBezTo>
                  <a:lnTo>
                    <a:pt x="18900" y="2160"/>
                  </a:lnTo>
                  <a:close/>
                  <a:moveTo>
                    <a:pt x="4050" y="17280"/>
                  </a:moveTo>
                  <a:cubicBezTo>
                    <a:pt x="4050" y="2160"/>
                    <a:pt x="4050" y="2160"/>
                    <a:pt x="4050" y="2160"/>
                  </a:cubicBezTo>
                  <a:cubicBezTo>
                    <a:pt x="6750" y="2160"/>
                    <a:pt x="6750" y="2160"/>
                    <a:pt x="6750" y="2160"/>
                  </a:cubicBezTo>
                  <a:cubicBezTo>
                    <a:pt x="6750" y="17280"/>
                    <a:pt x="6750" y="17280"/>
                    <a:pt x="6750" y="17280"/>
                  </a:cubicBezTo>
                  <a:lnTo>
                    <a:pt x="4050" y="17280"/>
                  </a:lnTo>
                  <a:close/>
                  <a:moveTo>
                    <a:pt x="9450" y="17280"/>
                  </a:moveTo>
                  <a:cubicBezTo>
                    <a:pt x="9450" y="2160"/>
                    <a:pt x="9450" y="2160"/>
                    <a:pt x="9450" y="2160"/>
                  </a:cubicBezTo>
                  <a:cubicBezTo>
                    <a:pt x="12150" y="2160"/>
                    <a:pt x="12150" y="2160"/>
                    <a:pt x="12150" y="2160"/>
                  </a:cubicBezTo>
                  <a:cubicBezTo>
                    <a:pt x="12150" y="17280"/>
                    <a:pt x="12150" y="17280"/>
                    <a:pt x="12150" y="17280"/>
                  </a:cubicBezTo>
                  <a:lnTo>
                    <a:pt x="9450" y="17280"/>
                  </a:lnTo>
                  <a:close/>
                  <a:moveTo>
                    <a:pt x="14850" y="17280"/>
                  </a:moveTo>
                  <a:cubicBezTo>
                    <a:pt x="14850" y="2160"/>
                    <a:pt x="14850" y="2160"/>
                    <a:pt x="14850" y="2160"/>
                  </a:cubicBezTo>
                  <a:cubicBezTo>
                    <a:pt x="17550" y="2160"/>
                    <a:pt x="17550" y="2160"/>
                    <a:pt x="17550" y="2160"/>
                  </a:cubicBezTo>
                  <a:cubicBezTo>
                    <a:pt x="17550" y="17280"/>
                    <a:pt x="17550" y="17280"/>
                    <a:pt x="17550" y="17280"/>
                  </a:cubicBezTo>
                  <a:lnTo>
                    <a:pt x="14850" y="17280"/>
                  </a:lnTo>
                  <a:close/>
                </a:path>
              </a:pathLst>
            </a:custGeom>
            <a:solidFill>
              <a:srgbClr val="289B38"/>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392" name="Google Shape;392;p22"/>
            <p:cNvSpPr/>
            <p:nvPr/>
          </p:nvSpPr>
          <p:spPr>
            <a:xfrm>
              <a:off x="-1" y="-1"/>
              <a:ext cx="147724" cy="49882"/>
            </a:xfrm>
            <a:custGeom>
              <a:avLst/>
              <a:gdLst/>
              <a:ahLst/>
              <a:cxnLst/>
              <a:rect l="l" t="t" r="r" b="b"/>
              <a:pathLst>
                <a:path w="21600" h="21600" extrusionOk="0">
                  <a:moveTo>
                    <a:pt x="21600" y="21600"/>
                  </a:moveTo>
                  <a:lnTo>
                    <a:pt x="10660" y="0"/>
                  </a:lnTo>
                  <a:lnTo>
                    <a:pt x="0" y="21600"/>
                  </a:lnTo>
                  <a:lnTo>
                    <a:pt x="21600" y="21600"/>
                  </a:lnTo>
                  <a:close/>
                </a:path>
              </a:pathLst>
            </a:custGeom>
            <a:solidFill>
              <a:srgbClr val="289B38"/>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grpSp>
        <p:nvGrpSpPr>
          <p:cNvPr id="393" name="Google Shape;393;p22"/>
          <p:cNvGrpSpPr/>
          <p:nvPr/>
        </p:nvGrpSpPr>
        <p:grpSpPr>
          <a:xfrm>
            <a:off x="4813146" y="2136302"/>
            <a:ext cx="4012146" cy="244281"/>
            <a:chOff x="0" y="0"/>
            <a:chExt cx="4012144" cy="325706"/>
          </a:xfrm>
        </p:grpSpPr>
        <p:sp>
          <p:nvSpPr>
            <p:cNvPr id="394" name="Google Shape;394;p22"/>
            <p:cNvSpPr/>
            <p:nvPr/>
          </p:nvSpPr>
          <p:spPr>
            <a:xfrm>
              <a:off x="0" y="35684"/>
              <a:ext cx="4012144" cy="254338"/>
            </a:xfrm>
            <a:prstGeom prst="roundRect">
              <a:avLst>
                <a:gd name="adj" fmla="val 1809"/>
              </a:avLst>
            </a:prstGeom>
            <a:solidFill>
              <a:srgbClr val="E9F5EC"/>
            </a:solidFill>
            <a:ln>
              <a:noFill/>
            </a:ln>
          </p:spPr>
          <p:txBody>
            <a:bodyPr spcFirstLastPara="1" wrap="square" lIns="45700" tIns="45700" rIns="45700" bIns="45700" anchor="ctr" anchorCtr="0">
              <a:noAutofit/>
            </a:bodyPr>
            <a:lstStyle/>
            <a:p>
              <a:pPr marL="0" marR="0" lvl="0" indent="334115" algn="l" rtl="0">
                <a:lnSpc>
                  <a:spcPct val="100000"/>
                </a:lnSpc>
                <a:spcBef>
                  <a:spcPts val="0"/>
                </a:spcBef>
                <a:spcAft>
                  <a:spcPts val="0"/>
                </a:spcAft>
                <a:buClr>
                  <a:srgbClr val="6C6C6C"/>
                </a:buClr>
                <a:buSzPts val="1800"/>
                <a:buFont typeface="Trebuchet MS"/>
                <a:buNone/>
              </a:pPr>
              <a:endParaRPr sz="1800" b="0" i="0" u="none" strike="noStrike" cap="none">
                <a:solidFill>
                  <a:srgbClr val="6C6C6C"/>
                </a:solidFill>
                <a:latin typeface="Trebuchet MS"/>
                <a:ea typeface="Trebuchet MS"/>
                <a:cs typeface="Trebuchet MS"/>
                <a:sym typeface="Trebuchet MS"/>
              </a:endParaRPr>
            </a:p>
          </p:txBody>
        </p:sp>
        <p:sp>
          <p:nvSpPr>
            <p:cNvPr id="395" name="Google Shape;395;p22"/>
            <p:cNvSpPr txBox="1"/>
            <p:nvPr/>
          </p:nvSpPr>
          <p:spPr>
            <a:xfrm>
              <a:off x="1347" y="0"/>
              <a:ext cx="4009449" cy="325706"/>
            </a:xfrm>
            <a:prstGeom prst="rect">
              <a:avLst/>
            </a:prstGeom>
            <a:noFill/>
            <a:ln>
              <a:noFill/>
            </a:ln>
          </p:spPr>
          <p:txBody>
            <a:bodyPr spcFirstLastPara="1" wrap="square" lIns="42200" tIns="42200" rIns="42200" bIns="42200" anchor="ctr" anchorCtr="0">
              <a:noAutofit/>
            </a:bodyPr>
            <a:lstStyle/>
            <a:p>
              <a:pPr marL="0" marR="0" lvl="0" indent="745900" algn="l" rtl="0">
                <a:lnSpc>
                  <a:spcPct val="100000"/>
                </a:lnSpc>
                <a:spcBef>
                  <a:spcPts val="0"/>
                </a:spcBef>
                <a:spcAft>
                  <a:spcPts val="0"/>
                </a:spcAft>
                <a:buClr>
                  <a:srgbClr val="289B38"/>
                </a:buClr>
                <a:buSzPts val="1600"/>
                <a:buFont typeface="Trebuchet MS"/>
                <a:buNone/>
              </a:pPr>
              <a:r>
                <a:rPr lang="en-GB" sz="1600" b="1" i="0" u="none" strike="noStrike" cap="small">
                  <a:solidFill>
                    <a:srgbClr val="289B38"/>
                  </a:solidFill>
                  <a:latin typeface="Trebuchet MS"/>
                  <a:ea typeface="Trebuchet MS"/>
                  <a:cs typeface="Trebuchet MS"/>
                  <a:sym typeface="Trebuchet MS"/>
                </a:rPr>
                <a:t>Education</a:t>
              </a:r>
              <a:endParaRPr sz="1400" b="0" i="0" u="none" strike="noStrike" cap="none">
                <a:solidFill>
                  <a:srgbClr val="000000"/>
                </a:solidFill>
                <a:latin typeface="Arial"/>
                <a:ea typeface="Arial"/>
                <a:cs typeface="Arial"/>
                <a:sym typeface="Arial"/>
              </a:endParaRPr>
            </a:p>
          </p:txBody>
        </p:sp>
      </p:grpSp>
      <p:cxnSp>
        <p:nvCxnSpPr>
          <p:cNvPr id="396" name="Google Shape;396;p22"/>
          <p:cNvCxnSpPr/>
          <p:nvPr/>
        </p:nvCxnSpPr>
        <p:spPr>
          <a:xfrm>
            <a:off x="4813146" y="1336498"/>
            <a:ext cx="4012144" cy="1"/>
          </a:xfrm>
          <a:prstGeom prst="straightConnector1">
            <a:avLst/>
          </a:prstGeom>
          <a:solidFill>
            <a:schemeClr val="accent1"/>
          </a:solidFill>
          <a:ln w="9525" cap="flat" cmpd="sng">
            <a:solidFill>
              <a:srgbClr val="8FCD9F"/>
            </a:solidFill>
            <a:prstDash val="solid"/>
            <a:round/>
            <a:headEnd type="none" w="sm" len="sm"/>
            <a:tailEnd type="none" w="sm" len="sm"/>
          </a:ln>
        </p:spPr>
      </p:cxnSp>
      <p:grpSp>
        <p:nvGrpSpPr>
          <p:cNvPr id="397" name="Google Shape;397;p22"/>
          <p:cNvGrpSpPr/>
          <p:nvPr/>
        </p:nvGrpSpPr>
        <p:grpSpPr>
          <a:xfrm>
            <a:off x="4813146" y="3253658"/>
            <a:ext cx="1921184" cy="244281"/>
            <a:chOff x="0" y="0"/>
            <a:chExt cx="1921182" cy="325706"/>
          </a:xfrm>
        </p:grpSpPr>
        <p:sp>
          <p:nvSpPr>
            <p:cNvPr id="398" name="Google Shape;398;p22"/>
            <p:cNvSpPr/>
            <p:nvPr/>
          </p:nvSpPr>
          <p:spPr>
            <a:xfrm>
              <a:off x="0" y="35684"/>
              <a:ext cx="1921182" cy="254338"/>
            </a:xfrm>
            <a:prstGeom prst="roundRect">
              <a:avLst>
                <a:gd name="adj" fmla="val 1809"/>
              </a:avLst>
            </a:prstGeom>
            <a:solidFill>
              <a:srgbClr val="E9F5EC"/>
            </a:solidFill>
            <a:ln>
              <a:noFill/>
            </a:ln>
          </p:spPr>
          <p:txBody>
            <a:bodyPr spcFirstLastPara="1" wrap="square" lIns="45700" tIns="45700" rIns="45700" bIns="45700" anchor="ctr" anchorCtr="0">
              <a:noAutofit/>
            </a:bodyPr>
            <a:lstStyle/>
            <a:p>
              <a:pPr marL="0" marR="0" lvl="0" indent="82063" algn="l" rtl="0">
                <a:lnSpc>
                  <a:spcPct val="100000"/>
                </a:lnSpc>
                <a:spcBef>
                  <a:spcPts val="0"/>
                </a:spcBef>
                <a:spcAft>
                  <a:spcPts val="0"/>
                </a:spcAft>
                <a:buClr>
                  <a:srgbClr val="6C6C6C"/>
                </a:buClr>
                <a:buSzPts val="1800"/>
                <a:buFont typeface="Trebuchet MS"/>
                <a:buNone/>
              </a:pPr>
              <a:endParaRPr sz="1800" b="0" i="0" u="none" strike="noStrike" cap="none">
                <a:solidFill>
                  <a:srgbClr val="6C6C6C"/>
                </a:solidFill>
                <a:latin typeface="Trebuchet MS"/>
                <a:ea typeface="Trebuchet MS"/>
                <a:cs typeface="Trebuchet MS"/>
                <a:sym typeface="Trebuchet MS"/>
              </a:endParaRPr>
            </a:p>
          </p:txBody>
        </p:sp>
        <p:sp>
          <p:nvSpPr>
            <p:cNvPr id="399" name="Google Shape;399;p22"/>
            <p:cNvSpPr txBox="1"/>
            <p:nvPr/>
          </p:nvSpPr>
          <p:spPr>
            <a:xfrm>
              <a:off x="1348" y="0"/>
              <a:ext cx="1918486" cy="325706"/>
            </a:xfrm>
            <a:prstGeom prst="rect">
              <a:avLst/>
            </a:prstGeom>
            <a:noFill/>
            <a:ln>
              <a:noFill/>
            </a:ln>
          </p:spPr>
          <p:txBody>
            <a:bodyPr spcFirstLastPara="1" wrap="square" lIns="42200" tIns="42200" rIns="42200" bIns="42200" anchor="ctr" anchorCtr="0">
              <a:noAutofit/>
            </a:bodyPr>
            <a:lstStyle/>
            <a:p>
              <a:pPr marL="0" marR="0" lvl="0" indent="493848" algn="l" rtl="0">
                <a:lnSpc>
                  <a:spcPct val="100000"/>
                </a:lnSpc>
                <a:spcBef>
                  <a:spcPts val="0"/>
                </a:spcBef>
                <a:spcAft>
                  <a:spcPts val="0"/>
                </a:spcAft>
                <a:buClr>
                  <a:srgbClr val="289B38"/>
                </a:buClr>
                <a:buSzPts val="1600"/>
                <a:buFont typeface="Trebuchet MS"/>
                <a:buNone/>
              </a:pPr>
              <a:r>
                <a:rPr lang="en-GB" sz="1600" b="1" i="0" u="none" strike="noStrike" cap="small">
                  <a:solidFill>
                    <a:srgbClr val="289B38"/>
                  </a:solidFill>
                  <a:latin typeface="Trebuchet MS"/>
                  <a:ea typeface="Trebuchet MS"/>
                  <a:cs typeface="Trebuchet MS"/>
                  <a:sym typeface="Trebuchet MS"/>
                </a:rPr>
                <a:t>     Expertise</a:t>
              </a:r>
              <a:endParaRPr sz="1400" b="0" i="0" u="none" strike="noStrike" cap="none">
                <a:solidFill>
                  <a:srgbClr val="000000"/>
                </a:solidFill>
                <a:latin typeface="Arial"/>
                <a:ea typeface="Arial"/>
                <a:cs typeface="Arial"/>
                <a:sym typeface="Arial"/>
              </a:endParaRPr>
            </a:p>
          </p:txBody>
        </p:sp>
      </p:grpSp>
      <p:grpSp>
        <p:nvGrpSpPr>
          <p:cNvPr id="400" name="Google Shape;400;p22"/>
          <p:cNvGrpSpPr/>
          <p:nvPr/>
        </p:nvGrpSpPr>
        <p:grpSpPr>
          <a:xfrm>
            <a:off x="6904108" y="3253658"/>
            <a:ext cx="1921183" cy="244281"/>
            <a:chOff x="0" y="0"/>
            <a:chExt cx="1921182" cy="325706"/>
          </a:xfrm>
        </p:grpSpPr>
        <p:sp>
          <p:nvSpPr>
            <p:cNvPr id="401" name="Google Shape;401;p22"/>
            <p:cNvSpPr/>
            <p:nvPr/>
          </p:nvSpPr>
          <p:spPr>
            <a:xfrm>
              <a:off x="0" y="35684"/>
              <a:ext cx="1921182" cy="254338"/>
            </a:xfrm>
            <a:prstGeom prst="roundRect">
              <a:avLst>
                <a:gd name="adj" fmla="val 1809"/>
              </a:avLst>
            </a:prstGeom>
            <a:solidFill>
              <a:srgbClr val="E9F5EC"/>
            </a:solidFill>
            <a:ln>
              <a:noFill/>
            </a:ln>
          </p:spPr>
          <p:txBody>
            <a:bodyPr spcFirstLastPara="1" wrap="square" lIns="45700" tIns="45700" rIns="45700" bIns="45700" anchor="ctr" anchorCtr="0">
              <a:noAutofit/>
            </a:bodyPr>
            <a:lstStyle/>
            <a:p>
              <a:pPr marL="0" marR="0" lvl="0" indent="82063" algn="l" rtl="0">
                <a:lnSpc>
                  <a:spcPct val="100000"/>
                </a:lnSpc>
                <a:spcBef>
                  <a:spcPts val="0"/>
                </a:spcBef>
                <a:spcAft>
                  <a:spcPts val="0"/>
                </a:spcAft>
                <a:buClr>
                  <a:srgbClr val="6C6C6C"/>
                </a:buClr>
                <a:buSzPts val="1800"/>
                <a:buFont typeface="Trebuchet MS"/>
                <a:buNone/>
              </a:pPr>
              <a:endParaRPr sz="1800" b="0" i="0" u="none" strike="noStrike" cap="none">
                <a:solidFill>
                  <a:srgbClr val="6C6C6C"/>
                </a:solidFill>
                <a:latin typeface="Trebuchet MS"/>
                <a:ea typeface="Trebuchet MS"/>
                <a:cs typeface="Trebuchet MS"/>
                <a:sym typeface="Trebuchet MS"/>
              </a:endParaRPr>
            </a:p>
          </p:txBody>
        </p:sp>
        <p:sp>
          <p:nvSpPr>
            <p:cNvPr id="402" name="Google Shape;402;p22"/>
            <p:cNvSpPr txBox="1"/>
            <p:nvPr/>
          </p:nvSpPr>
          <p:spPr>
            <a:xfrm>
              <a:off x="1348" y="0"/>
              <a:ext cx="1918486" cy="325706"/>
            </a:xfrm>
            <a:prstGeom prst="rect">
              <a:avLst/>
            </a:prstGeom>
            <a:noFill/>
            <a:ln>
              <a:noFill/>
            </a:ln>
          </p:spPr>
          <p:txBody>
            <a:bodyPr spcFirstLastPara="1" wrap="square" lIns="42200" tIns="42200" rIns="42200" bIns="42200" anchor="ctr" anchorCtr="0">
              <a:noAutofit/>
            </a:bodyPr>
            <a:lstStyle/>
            <a:p>
              <a:pPr marL="0" marR="0" lvl="0" indent="493848" algn="l" rtl="0">
                <a:lnSpc>
                  <a:spcPct val="100000"/>
                </a:lnSpc>
                <a:spcBef>
                  <a:spcPts val="0"/>
                </a:spcBef>
                <a:spcAft>
                  <a:spcPts val="0"/>
                </a:spcAft>
                <a:buClr>
                  <a:srgbClr val="289B38"/>
                </a:buClr>
                <a:buSzPts val="1600"/>
                <a:buFont typeface="Trebuchet MS"/>
                <a:buNone/>
              </a:pPr>
              <a:r>
                <a:rPr lang="en-GB" sz="1600" b="1" i="0" u="none" strike="noStrike" cap="small">
                  <a:solidFill>
                    <a:srgbClr val="289B38"/>
                  </a:solidFill>
                  <a:latin typeface="Trebuchet MS"/>
                  <a:ea typeface="Trebuchet MS"/>
                  <a:cs typeface="Trebuchet MS"/>
                  <a:sym typeface="Trebuchet MS"/>
                </a:rPr>
                <a:t>     Practices</a:t>
              </a:r>
              <a:endParaRPr sz="1400" b="0" i="0" u="none" strike="noStrike" cap="none">
                <a:solidFill>
                  <a:srgbClr val="000000"/>
                </a:solidFill>
                <a:latin typeface="Arial"/>
                <a:ea typeface="Arial"/>
                <a:cs typeface="Arial"/>
                <a:sym typeface="Arial"/>
              </a:endParaRPr>
            </a:p>
          </p:txBody>
        </p:sp>
      </p:grpSp>
      <p:sp>
        <p:nvSpPr>
          <p:cNvPr id="403" name="Google Shape;403;p22"/>
          <p:cNvSpPr/>
          <p:nvPr/>
        </p:nvSpPr>
        <p:spPr>
          <a:xfrm>
            <a:off x="5150625" y="3313361"/>
            <a:ext cx="155815" cy="120024"/>
          </a:xfrm>
          <a:custGeom>
            <a:avLst/>
            <a:gdLst/>
            <a:ahLst/>
            <a:cxnLst/>
            <a:rect l="l" t="t" r="r" b="b"/>
            <a:pathLst>
              <a:path w="21600" h="21600" extrusionOk="0">
                <a:moveTo>
                  <a:pt x="17550" y="2880"/>
                </a:moveTo>
                <a:cubicBezTo>
                  <a:pt x="18900" y="0"/>
                  <a:pt x="18900" y="0"/>
                  <a:pt x="18900" y="0"/>
                </a:cubicBezTo>
                <a:cubicBezTo>
                  <a:pt x="17550" y="0"/>
                  <a:pt x="17550" y="0"/>
                  <a:pt x="17550" y="0"/>
                </a:cubicBezTo>
                <a:cubicBezTo>
                  <a:pt x="4050" y="0"/>
                  <a:pt x="4050" y="0"/>
                  <a:pt x="4050" y="0"/>
                </a:cubicBezTo>
                <a:cubicBezTo>
                  <a:pt x="2700" y="0"/>
                  <a:pt x="2700" y="0"/>
                  <a:pt x="2700" y="0"/>
                </a:cubicBezTo>
                <a:cubicBezTo>
                  <a:pt x="4050" y="2880"/>
                  <a:pt x="4050" y="2880"/>
                  <a:pt x="4050" y="2880"/>
                </a:cubicBezTo>
                <a:cubicBezTo>
                  <a:pt x="0" y="2880"/>
                  <a:pt x="0" y="2880"/>
                  <a:pt x="0" y="2880"/>
                </a:cubicBezTo>
                <a:cubicBezTo>
                  <a:pt x="0" y="6480"/>
                  <a:pt x="0" y="6480"/>
                  <a:pt x="0" y="6480"/>
                </a:cubicBezTo>
                <a:cubicBezTo>
                  <a:pt x="0" y="7920"/>
                  <a:pt x="0" y="10800"/>
                  <a:pt x="4725" y="11520"/>
                </a:cubicBezTo>
                <a:cubicBezTo>
                  <a:pt x="5737" y="13680"/>
                  <a:pt x="7425" y="15120"/>
                  <a:pt x="9450" y="15840"/>
                </a:cubicBezTo>
                <a:cubicBezTo>
                  <a:pt x="9450" y="16200"/>
                  <a:pt x="9450" y="16920"/>
                  <a:pt x="9450" y="17280"/>
                </a:cubicBezTo>
                <a:cubicBezTo>
                  <a:pt x="9450" y="20160"/>
                  <a:pt x="4050" y="20160"/>
                  <a:pt x="2700" y="20160"/>
                </a:cubicBezTo>
                <a:cubicBezTo>
                  <a:pt x="2700" y="21600"/>
                  <a:pt x="2700" y="21600"/>
                  <a:pt x="2700" y="21600"/>
                </a:cubicBezTo>
                <a:cubicBezTo>
                  <a:pt x="10800" y="21600"/>
                  <a:pt x="10800" y="21600"/>
                  <a:pt x="10800" y="21600"/>
                </a:cubicBezTo>
                <a:cubicBezTo>
                  <a:pt x="18900" y="21600"/>
                  <a:pt x="18900" y="21600"/>
                  <a:pt x="18900" y="21600"/>
                </a:cubicBezTo>
                <a:cubicBezTo>
                  <a:pt x="18900" y="21600"/>
                  <a:pt x="18900" y="21600"/>
                  <a:pt x="18900" y="20160"/>
                </a:cubicBezTo>
                <a:cubicBezTo>
                  <a:pt x="17550" y="20160"/>
                  <a:pt x="12150" y="20160"/>
                  <a:pt x="12150" y="17280"/>
                </a:cubicBezTo>
                <a:cubicBezTo>
                  <a:pt x="12150" y="16920"/>
                  <a:pt x="12150" y="16200"/>
                  <a:pt x="12150" y="15840"/>
                </a:cubicBezTo>
                <a:cubicBezTo>
                  <a:pt x="14513" y="15120"/>
                  <a:pt x="16200" y="13680"/>
                  <a:pt x="17213" y="11520"/>
                </a:cubicBezTo>
                <a:cubicBezTo>
                  <a:pt x="21600" y="10800"/>
                  <a:pt x="21600" y="7920"/>
                  <a:pt x="21600" y="6480"/>
                </a:cubicBezTo>
                <a:cubicBezTo>
                  <a:pt x="21600" y="2880"/>
                  <a:pt x="21600" y="2880"/>
                  <a:pt x="21600" y="2880"/>
                </a:cubicBezTo>
                <a:lnTo>
                  <a:pt x="17550" y="2880"/>
                </a:lnTo>
                <a:close/>
                <a:moveTo>
                  <a:pt x="4050" y="10080"/>
                </a:moveTo>
                <a:cubicBezTo>
                  <a:pt x="1350" y="9360"/>
                  <a:pt x="1350" y="7560"/>
                  <a:pt x="1350" y="6480"/>
                </a:cubicBezTo>
                <a:cubicBezTo>
                  <a:pt x="1350" y="4320"/>
                  <a:pt x="1350" y="4320"/>
                  <a:pt x="1350" y="4320"/>
                </a:cubicBezTo>
                <a:cubicBezTo>
                  <a:pt x="4050" y="4320"/>
                  <a:pt x="4050" y="4320"/>
                  <a:pt x="4050" y="4320"/>
                </a:cubicBezTo>
                <a:lnTo>
                  <a:pt x="4050" y="10080"/>
                </a:lnTo>
                <a:close/>
                <a:moveTo>
                  <a:pt x="12825" y="8280"/>
                </a:moveTo>
                <a:cubicBezTo>
                  <a:pt x="13838" y="12240"/>
                  <a:pt x="13838" y="12240"/>
                  <a:pt x="13838" y="12240"/>
                </a:cubicBezTo>
                <a:cubicBezTo>
                  <a:pt x="10800" y="10080"/>
                  <a:pt x="10800" y="10080"/>
                  <a:pt x="10800" y="10080"/>
                </a:cubicBezTo>
                <a:cubicBezTo>
                  <a:pt x="7762" y="12240"/>
                  <a:pt x="7762" y="12240"/>
                  <a:pt x="7762" y="12240"/>
                </a:cubicBezTo>
                <a:cubicBezTo>
                  <a:pt x="8775" y="8280"/>
                  <a:pt x="8775" y="8280"/>
                  <a:pt x="8775" y="8280"/>
                </a:cubicBezTo>
                <a:cubicBezTo>
                  <a:pt x="6075" y="6120"/>
                  <a:pt x="6075" y="6120"/>
                  <a:pt x="6075" y="6120"/>
                </a:cubicBezTo>
                <a:cubicBezTo>
                  <a:pt x="9787" y="6120"/>
                  <a:pt x="9787" y="6120"/>
                  <a:pt x="9787" y="6120"/>
                </a:cubicBezTo>
                <a:cubicBezTo>
                  <a:pt x="10800" y="2160"/>
                  <a:pt x="10800" y="2160"/>
                  <a:pt x="10800" y="2160"/>
                </a:cubicBezTo>
                <a:cubicBezTo>
                  <a:pt x="12150" y="6120"/>
                  <a:pt x="12150" y="6120"/>
                  <a:pt x="12150" y="6120"/>
                </a:cubicBezTo>
                <a:cubicBezTo>
                  <a:pt x="15863" y="6120"/>
                  <a:pt x="15863" y="6120"/>
                  <a:pt x="15863" y="6120"/>
                </a:cubicBezTo>
                <a:lnTo>
                  <a:pt x="12825" y="8280"/>
                </a:lnTo>
                <a:close/>
                <a:moveTo>
                  <a:pt x="20250" y="6480"/>
                </a:moveTo>
                <a:cubicBezTo>
                  <a:pt x="20250" y="7560"/>
                  <a:pt x="20250" y="9360"/>
                  <a:pt x="17550" y="10080"/>
                </a:cubicBezTo>
                <a:cubicBezTo>
                  <a:pt x="17550" y="4320"/>
                  <a:pt x="17550" y="4320"/>
                  <a:pt x="17550" y="4320"/>
                </a:cubicBezTo>
                <a:cubicBezTo>
                  <a:pt x="20250" y="4320"/>
                  <a:pt x="20250" y="4320"/>
                  <a:pt x="20250" y="4320"/>
                </a:cubicBezTo>
                <a:lnTo>
                  <a:pt x="20250" y="6480"/>
                </a:lnTo>
                <a:close/>
              </a:path>
            </a:pathLst>
          </a:custGeom>
          <a:solidFill>
            <a:srgbClr val="289B38"/>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nvGrpSpPr>
          <p:cNvPr id="404" name="Google Shape;404;p22"/>
          <p:cNvGrpSpPr/>
          <p:nvPr/>
        </p:nvGrpSpPr>
        <p:grpSpPr>
          <a:xfrm>
            <a:off x="7245631" y="3310862"/>
            <a:ext cx="147726" cy="120027"/>
            <a:chOff x="-1" y="-1"/>
            <a:chExt cx="147725" cy="160035"/>
          </a:xfrm>
        </p:grpSpPr>
        <p:sp>
          <p:nvSpPr>
            <p:cNvPr id="405" name="Google Shape;405;p22"/>
            <p:cNvSpPr/>
            <p:nvPr/>
          </p:nvSpPr>
          <p:spPr>
            <a:xfrm>
              <a:off x="0" y="60272"/>
              <a:ext cx="147724" cy="99762"/>
            </a:xfrm>
            <a:custGeom>
              <a:avLst/>
              <a:gdLst/>
              <a:ahLst/>
              <a:cxnLst/>
              <a:rect l="l" t="t" r="r" b="b"/>
              <a:pathLst>
                <a:path w="21600" h="21600" extrusionOk="0">
                  <a:moveTo>
                    <a:pt x="18900" y="2160"/>
                  </a:moveTo>
                  <a:cubicBezTo>
                    <a:pt x="19575" y="2160"/>
                    <a:pt x="19575" y="2160"/>
                    <a:pt x="19575" y="2160"/>
                  </a:cubicBezTo>
                  <a:cubicBezTo>
                    <a:pt x="20250" y="2160"/>
                    <a:pt x="20250" y="1620"/>
                    <a:pt x="20250" y="1080"/>
                  </a:cubicBezTo>
                  <a:cubicBezTo>
                    <a:pt x="20250" y="0"/>
                    <a:pt x="20250" y="0"/>
                    <a:pt x="20250" y="0"/>
                  </a:cubicBezTo>
                  <a:cubicBezTo>
                    <a:pt x="1350" y="0"/>
                    <a:pt x="1350" y="0"/>
                    <a:pt x="1350" y="0"/>
                  </a:cubicBezTo>
                  <a:cubicBezTo>
                    <a:pt x="1350" y="1080"/>
                    <a:pt x="1350" y="1080"/>
                    <a:pt x="1350" y="1080"/>
                  </a:cubicBezTo>
                  <a:cubicBezTo>
                    <a:pt x="1350" y="1620"/>
                    <a:pt x="1687" y="2160"/>
                    <a:pt x="2025" y="2160"/>
                  </a:cubicBezTo>
                  <a:cubicBezTo>
                    <a:pt x="2700" y="2160"/>
                    <a:pt x="2700" y="2160"/>
                    <a:pt x="2700" y="2160"/>
                  </a:cubicBezTo>
                  <a:cubicBezTo>
                    <a:pt x="2700" y="17280"/>
                    <a:pt x="2700" y="17280"/>
                    <a:pt x="2700" y="17280"/>
                  </a:cubicBezTo>
                  <a:cubicBezTo>
                    <a:pt x="0" y="21600"/>
                    <a:pt x="0" y="21600"/>
                    <a:pt x="0" y="21600"/>
                  </a:cubicBezTo>
                  <a:cubicBezTo>
                    <a:pt x="21600" y="21600"/>
                    <a:pt x="21600" y="21600"/>
                    <a:pt x="21600" y="21600"/>
                  </a:cubicBezTo>
                  <a:cubicBezTo>
                    <a:pt x="18900" y="17280"/>
                    <a:pt x="18900" y="17280"/>
                    <a:pt x="18900" y="17280"/>
                  </a:cubicBezTo>
                  <a:lnTo>
                    <a:pt x="18900" y="2160"/>
                  </a:lnTo>
                  <a:close/>
                  <a:moveTo>
                    <a:pt x="4050" y="17280"/>
                  </a:moveTo>
                  <a:cubicBezTo>
                    <a:pt x="4050" y="2160"/>
                    <a:pt x="4050" y="2160"/>
                    <a:pt x="4050" y="2160"/>
                  </a:cubicBezTo>
                  <a:cubicBezTo>
                    <a:pt x="6750" y="2160"/>
                    <a:pt x="6750" y="2160"/>
                    <a:pt x="6750" y="2160"/>
                  </a:cubicBezTo>
                  <a:cubicBezTo>
                    <a:pt x="6750" y="17280"/>
                    <a:pt x="6750" y="17280"/>
                    <a:pt x="6750" y="17280"/>
                  </a:cubicBezTo>
                  <a:lnTo>
                    <a:pt x="4050" y="17280"/>
                  </a:lnTo>
                  <a:close/>
                  <a:moveTo>
                    <a:pt x="9450" y="17280"/>
                  </a:moveTo>
                  <a:cubicBezTo>
                    <a:pt x="9450" y="2160"/>
                    <a:pt x="9450" y="2160"/>
                    <a:pt x="9450" y="2160"/>
                  </a:cubicBezTo>
                  <a:cubicBezTo>
                    <a:pt x="12150" y="2160"/>
                    <a:pt x="12150" y="2160"/>
                    <a:pt x="12150" y="2160"/>
                  </a:cubicBezTo>
                  <a:cubicBezTo>
                    <a:pt x="12150" y="17280"/>
                    <a:pt x="12150" y="17280"/>
                    <a:pt x="12150" y="17280"/>
                  </a:cubicBezTo>
                  <a:lnTo>
                    <a:pt x="9450" y="17280"/>
                  </a:lnTo>
                  <a:close/>
                  <a:moveTo>
                    <a:pt x="14850" y="17280"/>
                  </a:moveTo>
                  <a:cubicBezTo>
                    <a:pt x="14850" y="2160"/>
                    <a:pt x="14850" y="2160"/>
                    <a:pt x="14850" y="2160"/>
                  </a:cubicBezTo>
                  <a:cubicBezTo>
                    <a:pt x="17550" y="2160"/>
                    <a:pt x="17550" y="2160"/>
                    <a:pt x="17550" y="2160"/>
                  </a:cubicBezTo>
                  <a:cubicBezTo>
                    <a:pt x="17550" y="17280"/>
                    <a:pt x="17550" y="17280"/>
                    <a:pt x="17550" y="17280"/>
                  </a:cubicBezTo>
                  <a:lnTo>
                    <a:pt x="14850" y="17280"/>
                  </a:lnTo>
                  <a:close/>
                </a:path>
              </a:pathLst>
            </a:custGeom>
            <a:solidFill>
              <a:srgbClr val="289B38"/>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06" name="Google Shape;406;p22"/>
            <p:cNvSpPr/>
            <p:nvPr/>
          </p:nvSpPr>
          <p:spPr>
            <a:xfrm>
              <a:off x="-1" y="-1"/>
              <a:ext cx="147724" cy="49882"/>
            </a:xfrm>
            <a:custGeom>
              <a:avLst/>
              <a:gdLst/>
              <a:ahLst/>
              <a:cxnLst/>
              <a:rect l="l" t="t" r="r" b="b"/>
              <a:pathLst>
                <a:path w="21600" h="21600" extrusionOk="0">
                  <a:moveTo>
                    <a:pt x="21600" y="21600"/>
                  </a:moveTo>
                  <a:lnTo>
                    <a:pt x="10660" y="0"/>
                  </a:lnTo>
                  <a:lnTo>
                    <a:pt x="0" y="21600"/>
                  </a:lnTo>
                  <a:lnTo>
                    <a:pt x="21600" y="21600"/>
                  </a:lnTo>
                  <a:close/>
                </a:path>
              </a:pathLst>
            </a:custGeom>
            <a:solidFill>
              <a:srgbClr val="289B38"/>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cxnSp>
        <p:nvCxnSpPr>
          <p:cNvPr id="407" name="Google Shape;407;p22"/>
          <p:cNvCxnSpPr/>
          <p:nvPr/>
        </p:nvCxnSpPr>
        <p:spPr>
          <a:xfrm>
            <a:off x="6819218" y="3530633"/>
            <a:ext cx="1" cy="1145157"/>
          </a:xfrm>
          <a:prstGeom prst="straightConnector1">
            <a:avLst/>
          </a:prstGeom>
          <a:solidFill>
            <a:schemeClr val="accent1"/>
          </a:solidFill>
          <a:ln w="9525" cap="flat" cmpd="sng">
            <a:solidFill>
              <a:srgbClr val="BCE1C5"/>
            </a:solidFill>
            <a:prstDash val="solid"/>
            <a:round/>
            <a:headEnd type="none" w="sm" len="sm"/>
            <a:tailEnd type="none" w="sm" len="sm"/>
          </a:ln>
        </p:spPr>
      </p:cxnSp>
      <p:pic>
        <p:nvPicPr>
          <p:cNvPr id="408" name="Google Shape;408;p22"/>
          <p:cNvPicPr preferRelativeResize="0"/>
          <p:nvPr/>
        </p:nvPicPr>
        <p:blipFill rotWithShape="1">
          <a:blip r:embed="rId2">
            <a:alphaModFix/>
          </a:blip>
          <a:srcRect t="17787" b="17787"/>
          <a:stretch/>
        </p:blipFill>
        <p:spPr>
          <a:xfrm>
            <a:off x="150749" y="4937700"/>
            <a:ext cx="648036" cy="1638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emplate CV">
  <p:cSld name="Template CV">
    <p:spTree>
      <p:nvGrpSpPr>
        <p:cNvPr id="1" name="Shape 409"/>
        <p:cNvGrpSpPr/>
        <p:nvPr/>
      </p:nvGrpSpPr>
      <p:grpSpPr>
        <a:xfrm>
          <a:off x="0" y="0"/>
          <a:ext cx="0" cy="0"/>
          <a:chOff x="0" y="0"/>
          <a:chExt cx="0" cy="0"/>
        </a:xfrm>
      </p:grpSpPr>
      <p:sp>
        <p:nvSpPr>
          <p:cNvPr id="410" name="Google Shape;410;p23"/>
          <p:cNvSpPr/>
          <p:nvPr/>
        </p:nvSpPr>
        <p:spPr>
          <a:xfrm>
            <a:off x="1" y="4902747"/>
            <a:ext cx="9144001" cy="240760"/>
          </a:xfrm>
          <a:prstGeom prst="rect">
            <a:avLst/>
          </a:prstGeom>
          <a:solidFill>
            <a:srgbClr val="D8FAD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6C6C6C"/>
              </a:buClr>
              <a:buSzPts val="1200"/>
              <a:buFont typeface="Trebuchet MS"/>
              <a:buNone/>
            </a:pPr>
            <a:endParaRPr sz="1200" b="0" i="0" u="none" strike="noStrike" cap="none">
              <a:solidFill>
                <a:srgbClr val="6C6C6C"/>
              </a:solidFill>
              <a:latin typeface="Trebuchet MS"/>
              <a:ea typeface="Trebuchet MS"/>
              <a:cs typeface="Trebuchet MS"/>
              <a:sym typeface="Trebuchet MS"/>
            </a:endParaRPr>
          </a:p>
        </p:txBody>
      </p:sp>
      <p:sp>
        <p:nvSpPr>
          <p:cNvPr id="411" name="Google Shape;411;p23"/>
          <p:cNvSpPr txBox="1">
            <a:spLocks noGrp="1"/>
          </p:cNvSpPr>
          <p:nvPr>
            <p:ph type="sldNum" idx="12"/>
          </p:nvPr>
        </p:nvSpPr>
        <p:spPr>
          <a:xfrm>
            <a:off x="8792012" y="4955126"/>
            <a:ext cx="210702" cy="163831"/>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a:p>
        </p:txBody>
      </p:sp>
      <p:grpSp>
        <p:nvGrpSpPr>
          <p:cNvPr id="412" name="Google Shape;412;p23"/>
          <p:cNvGrpSpPr/>
          <p:nvPr/>
        </p:nvGrpSpPr>
        <p:grpSpPr>
          <a:xfrm>
            <a:off x="7913769" y="4939183"/>
            <a:ext cx="520452" cy="160859"/>
            <a:chOff x="0" y="0"/>
            <a:chExt cx="520451" cy="214478"/>
          </a:xfrm>
        </p:grpSpPr>
        <p:sp>
          <p:nvSpPr>
            <p:cNvPr id="413" name="Google Shape;413;p23"/>
            <p:cNvSpPr/>
            <p:nvPr/>
          </p:nvSpPr>
          <p:spPr>
            <a:xfrm>
              <a:off x="1132" y="40021"/>
              <a:ext cx="87259" cy="106437"/>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14" name="Google Shape;414;p23"/>
            <p:cNvSpPr/>
            <p:nvPr/>
          </p:nvSpPr>
          <p:spPr>
            <a:xfrm>
              <a:off x="107316" y="0"/>
              <a:ext cx="32638" cy="146459"/>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15" name="Google Shape;415;p23"/>
            <p:cNvSpPr/>
            <p:nvPr/>
          </p:nvSpPr>
          <p:spPr>
            <a:xfrm>
              <a:off x="153204" y="40021"/>
              <a:ext cx="87257" cy="106437"/>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16" name="Google Shape;416;p23"/>
            <p:cNvSpPr/>
            <p:nvPr/>
          </p:nvSpPr>
          <p:spPr>
            <a:xfrm>
              <a:off x="247144" y="41741"/>
              <a:ext cx="86579" cy="104718"/>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17" name="Google Shape;417;p23"/>
            <p:cNvSpPr/>
            <p:nvPr/>
          </p:nvSpPr>
          <p:spPr>
            <a:xfrm>
              <a:off x="340537" y="40021"/>
              <a:ext cx="87257" cy="106437"/>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18" name="Google Shape;418;p23"/>
            <p:cNvSpPr/>
            <p:nvPr/>
          </p:nvSpPr>
          <p:spPr>
            <a:xfrm>
              <a:off x="445355" y="40023"/>
              <a:ext cx="75022" cy="104471"/>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19" name="Google Shape;419;p23"/>
            <p:cNvSpPr/>
            <p:nvPr/>
          </p:nvSpPr>
          <p:spPr>
            <a:xfrm>
              <a:off x="0" y="171123"/>
              <a:ext cx="19617" cy="31875"/>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6"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20" name="Google Shape;420;p23"/>
            <p:cNvSpPr/>
            <p:nvPr/>
          </p:nvSpPr>
          <p:spPr>
            <a:xfrm>
              <a:off x="24001"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21" name="Google Shape;421;p23"/>
            <p:cNvSpPr/>
            <p:nvPr/>
          </p:nvSpPr>
          <p:spPr>
            <a:xfrm>
              <a:off x="49124" y="171125"/>
              <a:ext cx="18129" cy="31301"/>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22" name="Google Shape;422;p23"/>
            <p:cNvSpPr/>
            <p:nvPr/>
          </p:nvSpPr>
          <p:spPr>
            <a:xfrm>
              <a:off x="69843" y="171123"/>
              <a:ext cx="25706" cy="31878"/>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23" name="Google Shape;423;p23"/>
            <p:cNvSpPr/>
            <p:nvPr/>
          </p:nvSpPr>
          <p:spPr>
            <a:xfrm>
              <a:off x="100355"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24" name="Google Shape;424;p23"/>
            <p:cNvSpPr/>
            <p:nvPr/>
          </p:nvSpPr>
          <p:spPr>
            <a:xfrm>
              <a:off x="123094" y="171125"/>
              <a:ext cx="27700" cy="31874"/>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25" name="Google Shape;425;p23"/>
            <p:cNvSpPr/>
            <p:nvPr/>
          </p:nvSpPr>
          <p:spPr>
            <a:xfrm>
              <a:off x="155204" y="169720"/>
              <a:ext cx="24919" cy="44758"/>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26" name="Google Shape;426;p23"/>
            <p:cNvSpPr/>
            <p:nvPr/>
          </p:nvSpPr>
          <p:spPr>
            <a:xfrm>
              <a:off x="182488" y="171700"/>
              <a:ext cx="27672" cy="42777"/>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27" name="Google Shape;427;p23"/>
            <p:cNvSpPr/>
            <p:nvPr/>
          </p:nvSpPr>
          <p:spPr>
            <a:xfrm>
              <a:off x="230744" y="171268"/>
              <a:ext cx="25959" cy="31847"/>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28" name="Google Shape;428;p23"/>
            <p:cNvSpPr/>
            <p:nvPr/>
          </p:nvSpPr>
          <p:spPr>
            <a:xfrm>
              <a:off x="259487" y="171270"/>
              <a:ext cx="27924" cy="31846"/>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29" name="Google Shape;429;p23"/>
            <p:cNvSpPr/>
            <p:nvPr/>
          </p:nvSpPr>
          <p:spPr>
            <a:xfrm>
              <a:off x="293676" y="171270"/>
              <a:ext cx="24218"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30" name="Google Shape;430;p23"/>
            <p:cNvSpPr/>
            <p:nvPr/>
          </p:nvSpPr>
          <p:spPr>
            <a:xfrm>
              <a:off x="323962"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31" name="Google Shape;431;p23"/>
            <p:cNvSpPr/>
            <p:nvPr/>
          </p:nvSpPr>
          <p:spPr>
            <a:xfrm>
              <a:off x="354951" y="171955"/>
              <a:ext cx="24162" cy="31161"/>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32" name="Google Shape;432;p23"/>
            <p:cNvSpPr/>
            <p:nvPr/>
          </p:nvSpPr>
          <p:spPr>
            <a:xfrm>
              <a:off x="383434" y="160366"/>
              <a:ext cx="12701" cy="42061"/>
            </a:xfrm>
            <a:prstGeom prst="rect">
              <a:avLst/>
            </a:pr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33" name="Google Shape;433;p23"/>
            <p:cNvSpPr/>
            <p:nvPr/>
          </p:nvSpPr>
          <p:spPr>
            <a:xfrm>
              <a:off x="397706" y="161314"/>
              <a:ext cx="14537" cy="41515"/>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34" name="Google Shape;434;p23"/>
            <p:cNvSpPr/>
            <p:nvPr/>
          </p:nvSpPr>
          <p:spPr>
            <a:xfrm>
              <a:off x="415085" y="171270"/>
              <a:ext cx="27444" cy="31846"/>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35" name="Google Shape;435;p23"/>
            <p:cNvSpPr/>
            <p:nvPr/>
          </p:nvSpPr>
          <p:spPr>
            <a:xfrm>
              <a:off x="449102" y="171270"/>
              <a:ext cx="24219"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36" name="Google Shape;436;p23"/>
            <p:cNvSpPr/>
            <p:nvPr/>
          </p:nvSpPr>
          <p:spPr>
            <a:xfrm>
              <a:off x="478632" y="161314"/>
              <a:ext cx="14537" cy="41515"/>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37" name="Google Shape;437;p23"/>
            <p:cNvSpPr/>
            <p:nvPr/>
          </p:nvSpPr>
          <p:spPr>
            <a:xfrm>
              <a:off x="495701"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grpSp>
        <p:nvGrpSpPr>
          <p:cNvPr id="438" name="Google Shape;438;p23"/>
          <p:cNvGrpSpPr/>
          <p:nvPr/>
        </p:nvGrpSpPr>
        <p:grpSpPr>
          <a:xfrm>
            <a:off x="641794" y="2252053"/>
            <a:ext cx="798540" cy="164147"/>
            <a:chOff x="0" y="0"/>
            <a:chExt cx="798539" cy="218862"/>
          </a:xfrm>
        </p:grpSpPr>
        <p:sp>
          <p:nvSpPr>
            <p:cNvPr id="439" name="Google Shape;439;p23"/>
            <p:cNvSpPr/>
            <p:nvPr/>
          </p:nvSpPr>
          <p:spPr>
            <a:xfrm>
              <a:off x="0" y="19430"/>
              <a:ext cx="798539" cy="1800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900"/>
                <a:buFont typeface="Trebuchet MS"/>
                <a:buNone/>
              </a:pPr>
              <a:endParaRPr sz="900" b="0" i="0" u="none" strike="noStrike" cap="none">
                <a:solidFill>
                  <a:srgbClr val="6C6C6C"/>
                </a:solidFill>
                <a:latin typeface="Trebuchet MS"/>
                <a:ea typeface="Trebuchet MS"/>
                <a:cs typeface="Trebuchet MS"/>
                <a:sym typeface="Trebuchet MS"/>
              </a:endParaRPr>
            </a:p>
          </p:txBody>
        </p:sp>
        <p:sp>
          <p:nvSpPr>
            <p:cNvPr id="440" name="Google Shape;440;p23"/>
            <p:cNvSpPr txBox="1"/>
            <p:nvPr/>
          </p:nvSpPr>
          <p:spPr>
            <a:xfrm>
              <a:off x="0" y="0"/>
              <a:ext cx="798539" cy="218862"/>
            </a:xfrm>
            <a:prstGeom prst="rect">
              <a:avLst/>
            </a:prstGeom>
            <a:noFill/>
            <a:ln>
              <a:noFill/>
            </a:ln>
          </p:spPr>
          <p:txBody>
            <a:bodyPr spcFirstLastPara="1" wrap="square" lIns="33225" tIns="33225" rIns="33225" bIns="33225" anchor="ctr" anchorCtr="0">
              <a:noAutofit/>
            </a:bodyPr>
            <a:lstStyle/>
            <a:p>
              <a:pPr marL="0" marR="0" lvl="0" indent="0" algn="l" rtl="0">
                <a:lnSpc>
                  <a:spcPct val="100000"/>
                </a:lnSpc>
                <a:spcBef>
                  <a:spcPts val="0"/>
                </a:spcBef>
                <a:spcAft>
                  <a:spcPts val="0"/>
                </a:spcAft>
                <a:buClr>
                  <a:srgbClr val="6C6C6C"/>
                </a:buClr>
                <a:buSzPts val="1100"/>
                <a:buFont typeface="Trebuchet MS"/>
                <a:buNone/>
              </a:pPr>
              <a:r>
                <a:rPr lang="en-GB" sz="1100" b="0" i="0" u="none" strike="noStrike" cap="none">
                  <a:solidFill>
                    <a:srgbClr val="6C6C6C"/>
                  </a:solidFill>
                  <a:latin typeface="Trebuchet MS"/>
                  <a:ea typeface="Trebuchet MS"/>
                  <a:cs typeface="Trebuchet MS"/>
                  <a:sym typeface="Trebuchet MS"/>
                </a:rPr>
                <a:t>Expertises</a:t>
              </a:r>
              <a:endParaRPr sz="1400" b="0" i="0" u="none" strike="noStrike" cap="none">
                <a:solidFill>
                  <a:srgbClr val="000000"/>
                </a:solidFill>
                <a:latin typeface="Arial"/>
                <a:ea typeface="Arial"/>
                <a:cs typeface="Arial"/>
                <a:sym typeface="Arial"/>
              </a:endParaRPr>
            </a:p>
          </p:txBody>
        </p:sp>
      </p:grpSp>
      <p:grpSp>
        <p:nvGrpSpPr>
          <p:cNvPr id="441" name="Google Shape;441;p23"/>
          <p:cNvGrpSpPr/>
          <p:nvPr/>
        </p:nvGrpSpPr>
        <p:grpSpPr>
          <a:xfrm>
            <a:off x="641794" y="3180638"/>
            <a:ext cx="1717964" cy="164147"/>
            <a:chOff x="0" y="0"/>
            <a:chExt cx="1717962" cy="218862"/>
          </a:xfrm>
        </p:grpSpPr>
        <p:sp>
          <p:nvSpPr>
            <p:cNvPr id="442" name="Google Shape;442;p23"/>
            <p:cNvSpPr/>
            <p:nvPr/>
          </p:nvSpPr>
          <p:spPr>
            <a:xfrm>
              <a:off x="0" y="19430"/>
              <a:ext cx="1717962" cy="1800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900"/>
                <a:buFont typeface="Trebuchet MS"/>
                <a:buNone/>
              </a:pPr>
              <a:endParaRPr sz="900" b="0" i="0" u="none" strike="noStrike" cap="none">
                <a:solidFill>
                  <a:srgbClr val="6C6C6C"/>
                </a:solidFill>
                <a:latin typeface="Trebuchet MS"/>
                <a:ea typeface="Trebuchet MS"/>
                <a:cs typeface="Trebuchet MS"/>
                <a:sym typeface="Trebuchet MS"/>
              </a:endParaRPr>
            </a:p>
          </p:txBody>
        </p:sp>
        <p:sp>
          <p:nvSpPr>
            <p:cNvPr id="443" name="Google Shape;443;p23"/>
            <p:cNvSpPr txBox="1"/>
            <p:nvPr/>
          </p:nvSpPr>
          <p:spPr>
            <a:xfrm>
              <a:off x="0" y="0"/>
              <a:ext cx="1717962" cy="218862"/>
            </a:xfrm>
            <a:prstGeom prst="rect">
              <a:avLst/>
            </a:prstGeom>
            <a:noFill/>
            <a:ln>
              <a:noFill/>
            </a:ln>
          </p:spPr>
          <p:txBody>
            <a:bodyPr spcFirstLastPara="1" wrap="square" lIns="33225" tIns="33225" rIns="33225" bIns="33225" anchor="ctr" anchorCtr="0">
              <a:noAutofit/>
            </a:bodyPr>
            <a:lstStyle/>
            <a:p>
              <a:pPr marL="0" marR="0" lvl="0" indent="0" algn="l" rtl="0">
                <a:lnSpc>
                  <a:spcPct val="100000"/>
                </a:lnSpc>
                <a:spcBef>
                  <a:spcPts val="0"/>
                </a:spcBef>
                <a:spcAft>
                  <a:spcPts val="0"/>
                </a:spcAft>
                <a:buClr>
                  <a:srgbClr val="6C6C6C"/>
                </a:buClr>
                <a:buSzPts val="1100"/>
                <a:buFont typeface="Trebuchet MS"/>
                <a:buNone/>
              </a:pPr>
              <a:r>
                <a:rPr lang="en-GB" sz="1100" b="0" i="0" u="none" strike="noStrike" cap="none">
                  <a:solidFill>
                    <a:srgbClr val="6C6C6C"/>
                  </a:solidFill>
                  <a:latin typeface="Trebuchet MS"/>
                  <a:ea typeface="Trebuchet MS"/>
                  <a:cs typeface="Trebuchet MS"/>
                  <a:sym typeface="Trebuchet MS"/>
                </a:rPr>
                <a:t>Compétences sectorielles</a:t>
              </a:r>
              <a:endParaRPr sz="1400" b="0" i="0" u="none" strike="noStrike" cap="none">
                <a:solidFill>
                  <a:srgbClr val="000000"/>
                </a:solidFill>
                <a:latin typeface="Arial"/>
                <a:ea typeface="Arial"/>
                <a:cs typeface="Arial"/>
                <a:sym typeface="Arial"/>
              </a:endParaRPr>
            </a:p>
          </p:txBody>
        </p:sp>
      </p:grpSp>
      <p:grpSp>
        <p:nvGrpSpPr>
          <p:cNvPr id="444" name="Google Shape;444;p23"/>
          <p:cNvGrpSpPr/>
          <p:nvPr/>
        </p:nvGrpSpPr>
        <p:grpSpPr>
          <a:xfrm>
            <a:off x="641794" y="3972805"/>
            <a:ext cx="713798" cy="164147"/>
            <a:chOff x="0" y="0"/>
            <a:chExt cx="713797" cy="218862"/>
          </a:xfrm>
        </p:grpSpPr>
        <p:sp>
          <p:nvSpPr>
            <p:cNvPr id="445" name="Google Shape;445;p23"/>
            <p:cNvSpPr/>
            <p:nvPr/>
          </p:nvSpPr>
          <p:spPr>
            <a:xfrm>
              <a:off x="0" y="19430"/>
              <a:ext cx="713797" cy="1800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900"/>
                <a:buFont typeface="Trebuchet MS"/>
                <a:buNone/>
              </a:pPr>
              <a:endParaRPr sz="900" b="0" i="0" u="none" strike="noStrike" cap="none">
                <a:solidFill>
                  <a:srgbClr val="6C6C6C"/>
                </a:solidFill>
                <a:latin typeface="Trebuchet MS"/>
                <a:ea typeface="Trebuchet MS"/>
                <a:cs typeface="Trebuchet MS"/>
                <a:sym typeface="Trebuchet MS"/>
              </a:endParaRPr>
            </a:p>
          </p:txBody>
        </p:sp>
        <p:sp>
          <p:nvSpPr>
            <p:cNvPr id="446" name="Google Shape;446;p23"/>
            <p:cNvSpPr txBox="1"/>
            <p:nvPr/>
          </p:nvSpPr>
          <p:spPr>
            <a:xfrm>
              <a:off x="0" y="0"/>
              <a:ext cx="713797" cy="218862"/>
            </a:xfrm>
            <a:prstGeom prst="rect">
              <a:avLst/>
            </a:prstGeom>
            <a:noFill/>
            <a:ln>
              <a:noFill/>
            </a:ln>
          </p:spPr>
          <p:txBody>
            <a:bodyPr spcFirstLastPara="1" wrap="square" lIns="33225" tIns="33225" rIns="33225" bIns="33225" anchor="ctr" anchorCtr="0">
              <a:noAutofit/>
            </a:bodyPr>
            <a:lstStyle/>
            <a:p>
              <a:pPr marL="0" marR="0" lvl="0" indent="0" algn="l" rtl="0">
                <a:lnSpc>
                  <a:spcPct val="100000"/>
                </a:lnSpc>
                <a:spcBef>
                  <a:spcPts val="0"/>
                </a:spcBef>
                <a:spcAft>
                  <a:spcPts val="0"/>
                </a:spcAft>
                <a:buClr>
                  <a:srgbClr val="6C6C6C"/>
                </a:buClr>
                <a:buSzPts val="1100"/>
                <a:buFont typeface="Trebuchet MS"/>
                <a:buNone/>
              </a:pPr>
              <a:r>
                <a:rPr lang="en-GB" sz="1100" b="0" i="0" u="none" strike="noStrike" cap="none">
                  <a:solidFill>
                    <a:srgbClr val="6C6C6C"/>
                  </a:solidFill>
                  <a:latin typeface="Trebuchet MS"/>
                  <a:ea typeface="Trebuchet MS"/>
                  <a:cs typeface="Trebuchet MS"/>
                  <a:sym typeface="Trebuchet MS"/>
                </a:rPr>
                <a:t>Parcours</a:t>
              </a:r>
              <a:endParaRPr sz="1400" b="0" i="0" u="none" strike="noStrike" cap="none">
                <a:solidFill>
                  <a:srgbClr val="000000"/>
                </a:solidFill>
                <a:latin typeface="Arial"/>
                <a:ea typeface="Arial"/>
                <a:cs typeface="Arial"/>
                <a:sym typeface="Arial"/>
              </a:endParaRPr>
            </a:p>
          </p:txBody>
        </p:sp>
      </p:grpSp>
      <p:grpSp>
        <p:nvGrpSpPr>
          <p:cNvPr id="447" name="Google Shape;447;p23"/>
          <p:cNvGrpSpPr/>
          <p:nvPr/>
        </p:nvGrpSpPr>
        <p:grpSpPr>
          <a:xfrm>
            <a:off x="641794" y="1680200"/>
            <a:ext cx="797540" cy="164147"/>
            <a:chOff x="0" y="0"/>
            <a:chExt cx="797538" cy="218862"/>
          </a:xfrm>
        </p:grpSpPr>
        <p:sp>
          <p:nvSpPr>
            <p:cNvPr id="448" name="Google Shape;448;p23"/>
            <p:cNvSpPr/>
            <p:nvPr/>
          </p:nvSpPr>
          <p:spPr>
            <a:xfrm>
              <a:off x="0" y="19430"/>
              <a:ext cx="797538" cy="1800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900"/>
                <a:buFont typeface="Trebuchet MS"/>
                <a:buNone/>
              </a:pPr>
              <a:endParaRPr sz="900" b="0" i="0" u="none" strike="noStrike" cap="none">
                <a:solidFill>
                  <a:srgbClr val="6C6C6C"/>
                </a:solidFill>
                <a:latin typeface="Trebuchet MS"/>
                <a:ea typeface="Trebuchet MS"/>
                <a:cs typeface="Trebuchet MS"/>
                <a:sym typeface="Trebuchet MS"/>
              </a:endParaRPr>
            </a:p>
          </p:txBody>
        </p:sp>
        <p:sp>
          <p:nvSpPr>
            <p:cNvPr id="449" name="Google Shape;449;p23"/>
            <p:cNvSpPr txBox="1"/>
            <p:nvPr/>
          </p:nvSpPr>
          <p:spPr>
            <a:xfrm>
              <a:off x="0" y="0"/>
              <a:ext cx="797538" cy="218862"/>
            </a:xfrm>
            <a:prstGeom prst="rect">
              <a:avLst/>
            </a:prstGeom>
            <a:noFill/>
            <a:ln>
              <a:noFill/>
            </a:ln>
          </p:spPr>
          <p:txBody>
            <a:bodyPr spcFirstLastPara="1" wrap="square" lIns="33225" tIns="33225" rIns="33225" bIns="33225" anchor="ctr" anchorCtr="0">
              <a:noAutofit/>
            </a:bodyPr>
            <a:lstStyle/>
            <a:p>
              <a:pPr marL="0" marR="0" lvl="0" indent="0" algn="l" rtl="0">
                <a:lnSpc>
                  <a:spcPct val="100000"/>
                </a:lnSpc>
                <a:spcBef>
                  <a:spcPts val="0"/>
                </a:spcBef>
                <a:spcAft>
                  <a:spcPts val="0"/>
                </a:spcAft>
                <a:buClr>
                  <a:srgbClr val="6C6C6C"/>
                </a:buClr>
                <a:buSzPts val="1100"/>
                <a:buFont typeface="Trebuchet MS"/>
                <a:buNone/>
              </a:pPr>
              <a:r>
                <a:rPr lang="en-GB" sz="1100" b="0" i="0" u="none" strike="noStrike" cap="none">
                  <a:solidFill>
                    <a:srgbClr val="6C6C6C"/>
                  </a:solidFill>
                  <a:latin typeface="Trebuchet MS"/>
                  <a:ea typeface="Trebuchet MS"/>
                  <a:cs typeface="Trebuchet MS"/>
                  <a:sym typeface="Trebuchet MS"/>
                </a:rPr>
                <a:t>Formation</a:t>
              </a:r>
              <a:endParaRPr sz="1400" b="0" i="0" u="none" strike="noStrike" cap="none">
                <a:solidFill>
                  <a:srgbClr val="000000"/>
                </a:solidFill>
                <a:latin typeface="Arial"/>
                <a:ea typeface="Arial"/>
                <a:cs typeface="Arial"/>
                <a:sym typeface="Arial"/>
              </a:endParaRPr>
            </a:p>
          </p:txBody>
        </p:sp>
      </p:grpSp>
      <p:grpSp>
        <p:nvGrpSpPr>
          <p:cNvPr id="450" name="Google Shape;450;p23"/>
          <p:cNvGrpSpPr/>
          <p:nvPr/>
        </p:nvGrpSpPr>
        <p:grpSpPr>
          <a:xfrm>
            <a:off x="3913837" y="1680200"/>
            <a:ext cx="1582550" cy="164147"/>
            <a:chOff x="0" y="0"/>
            <a:chExt cx="1582548" cy="218862"/>
          </a:xfrm>
        </p:grpSpPr>
        <p:sp>
          <p:nvSpPr>
            <p:cNvPr id="451" name="Google Shape;451;p23"/>
            <p:cNvSpPr/>
            <p:nvPr/>
          </p:nvSpPr>
          <p:spPr>
            <a:xfrm>
              <a:off x="0" y="19430"/>
              <a:ext cx="1582548" cy="1800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900"/>
                <a:buFont typeface="Trebuchet MS"/>
                <a:buNone/>
              </a:pPr>
              <a:endParaRPr sz="900" b="0" i="0" u="none" strike="noStrike" cap="none">
                <a:solidFill>
                  <a:srgbClr val="6C6C6C"/>
                </a:solidFill>
                <a:latin typeface="Trebuchet MS"/>
                <a:ea typeface="Trebuchet MS"/>
                <a:cs typeface="Trebuchet MS"/>
                <a:sym typeface="Trebuchet MS"/>
              </a:endParaRPr>
            </a:p>
          </p:txBody>
        </p:sp>
        <p:sp>
          <p:nvSpPr>
            <p:cNvPr id="452" name="Google Shape;452;p23"/>
            <p:cNvSpPr txBox="1"/>
            <p:nvPr/>
          </p:nvSpPr>
          <p:spPr>
            <a:xfrm>
              <a:off x="0" y="0"/>
              <a:ext cx="1582548" cy="218862"/>
            </a:xfrm>
            <a:prstGeom prst="rect">
              <a:avLst/>
            </a:prstGeom>
            <a:noFill/>
            <a:ln>
              <a:noFill/>
            </a:ln>
          </p:spPr>
          <p:txBody>
            <a:bodyPr spcFirstLastPara="1" wrap="square" lIns="33225" tIns="33225" rIns="33225" bIns="33225" anchor="ctr" anchorCtr="0">
              <a:noAutofit/>
            </a:bodyPr>
            <a:lstStyle/>
            <a:p>
              <a:pPr marL="0" marR="0" lvl="0" indent="0" algn="l" rtl="0">
                <a:lnSpc>
                  <a:spcPct val="100000"/>
                </a:lnSpc>
                <a:spcBef>
                  <a:spcPts val="0"/>
                </a:spcBef>
                <a:spcAft>
                  <a:spcPts val="0"/>
                </a:spcAft>
                <a:buClr>
                  <a:srgbClr val="6C6C6C"/>
                </a:buClr>
                <a:buSzPts val="1100"/>
                <a:buFont typeface="Trebuchet MS"/>
                <a:buNone/>
              </a:pPr>
              <a:r>
                <a:rPr lang="en-GB" sz="1100" b="0" i="0" u="none" strike="noStrike" cap="none">
                  <a:solidFill>
                    <a:srgbClr val="6C6C6C"/>
                  </a:solidFill>
                  <a:latin typeface="Trebuchet MS"/>
                  <a:ea typeface="Trebuchet MS"/>
                  <a:cs typeface="Trebuchet MS"/>
                  <a:sym typeface="Trebuchet MS"/>
                </a:rPr>
                <a:t>Principales références</a:t>
              </a:r>
              <a:endParaRPr sz="1400" b="0" i="0" u="none" strike="noStrike" cap="none">
                <a:solidFill>
                  <a:srgbClr val="000000"/>
                </a:solidFill>
                <a:latin typeface="Arial"/>
                <a:ea typeface="Arial"/>
                <a:cs typeface="Arial"/>
                <a:sym typeface="Arial"/>
              </a:endParaRPr>
            </a:p>
          </p:txBody>
        </p:sp>
      </p:grpSp>
      <p:cxnSp>
        <p:nvCxnSpPr>
          <p:cNvPr id="453" name="Google Shape;453;p23"/>
          <p:cNvCxnSpPr/>
          <p:nvPr/>
        </p:nvCxnSpPr>
        <p:spPr>
          <a:xfrm>
            <a:off x="4161914" y="577969"/>
            <a:ext cx="4277930" cy="1"/>
          </a:xfrm>
          <a:prstGeom prst="straightConnector1">
            <a:avLst/>
          </a:prstGeom>
          <a:noFill/>
          <a:ln w="9525" cap="flat" cmpd="sng">
            <a:solidFill>
              <a:srgbClr val="808080"/>
            </a:solidFill>
            <a:prstDash val="solid"/>
            <a:round/>
            <a:headEnd type="none" w="sm" len="sm"/>
            <a:tailEnd type="none" w="sm" len="sm"/>
          </a:ln>
        </p:spPr>
      </p:cxnSp>
      <p:cxnSp>
        <p:nvCxnSpPr>
          <p:cNvPr id="454" name="Google Shape;454;p23"/>
          <p:cNvCxnSpPr/>
          <p:nvPr/>
        </p:nvCxnSpPr>
        <p:spPr>
          <a:xfrm>
            <a:off x="5505856" y="1762274"/>
            <a:ext cx="2933988" cy="1"/>
          </a:xfrm>
          <a:prstGeom prst="straightConnector1">
            <a:avLst/>
          </a:prstGeom>
          <a:noFill/>
          <a:ln w="9525" cap="flat" cmpd="sng">
            <a:solidFill>
              <a:srgbClr val="808080"/>
            </a:solidFill>
            <a:prstDash val="solid"/>
            <a:round/>
            <a:headEnd type="none" w="sm" len="sm"/>
            <a:tailEnd type="none" w="sm" len="sm"/>
          </a:ln>
        </p:spPr>
      </p:cxnSp>
      <p:cxnSp>
        <p:nvCxnSpPr>
          <p:cNvPr id="455" name="Google Shape;455;p23"/>
          <p:cNvCxnSpPr/>
          <p:nvPr/>
        </p:nvCxnSpPr>
        <p:spPr>
          <a:xfrm>
            <a:off x="1454495" y="1762274"/>
            <a:ext cx="2121046" cy="1"/>
          </a:xfrm>
          <a:prstGeom prst="straightConnector1">
            <a:avLst/>
          </a:prstGeom>
          <a:noFill/>
          <a:ln w="9525" cap="flat" cmpd="sng">
            <a:solidFill>
              <a:srgbClr val="808080"/>
            </a:solidFill>
            <a:prstDash val="solid"/>
            <a:round/>
            <a:headEnd type="none" w="sm" len="sm"/>
            <a:tailEnd type="none" w="sm" len="sm"/>
          </a:ln>
        </p:spPr>
      </p:cxnSp>
      <p:cxnSp>
        <p:nvCxnSpPr>
          <p:cNvPr id="456" name="Google Shape;456;p23"/>
          <p:cNvCxnSpPr/>
          <p:nvPr/>
        </p:nvCxnSpPr>
        <p:spPr>
          <a:xfrm>
            <a:off x="1454493" y="2334125"/>
            <a:ext cx="2121046" cy="1"/>
          </a:xfrm>
          <a:prstGeom prst="straightConnector1">
            <a:avLst/>
          </a:prstGeom>
          <a:noFill/>
          <a:ln w="9525" cap="flat" cmpd="sng">
            <a:solidFill>
              <a:srgbClr val="808080"/>
            </a:solidFill>
            <a:prstDash val="solid"/>
            <a:round/>
            <a:headEnd type="none" w="sm" len="sm"/>
            <a:tailEnd type="none" w="sm" len="sm"/>
          </a:ln>
        </p:spPr>
      </p:cxnSp>
      <p:cxnSp>
        <p:nvCxnSpPr>
          <p:cNvPr id="457" name="Google Shape;457;p23"/>
          <p:cNvCxnSpPr/>
          <p:nvPr/>
        </p:nvCxnSpPr>
        <p:spPr>
          <a:xfrm>
            <a:off x="2429585" y="3262712"/>
            <a:ext cx="1145955" cy="1"/>
          </a:xfrm>
          <a:prstGeom prst="straightConnector1">
            <a:avLst/>
          </a:prstGeom>
          <a:noFill/>
          <a:ln w="9525" cap="flat" cmpd="sng">
            <a:solidFill>
              <a:srgbClr val="808080"/>
            </a:solidFill>
            <a:prstDash val="solid"/>
            <a:round/>
            <a:headEnd type="none" w="sm" len="sm"/>
            <a:tailEnd type="none" w="sm" len="sm"/>
          </a:ln>
        </p:spPr>
      </p:cxnSp>
      <p:cxnSp>
        <p:nvCxnSpPr>
          <p:cNvPr id="458" name="Google Shape;458;p23"/>
          <p:cNvCxnSpPr/>
          <p:nvPr/>
        </p:nvCxnSpPr>
        <p:spPr>
          <a:xfrm>
            <a:off x="1319671" y="4054878"/>
            <a:ext cx="2255868" cy="1"/>
          </a:xfrm>
          <a:prstGeom prst="straightConnector1">
            <a:avLst/>
          </a:prstGeom>
          <a:noFill/>
          <a:ln w="9525" cap="flat" cmpd="sng">
            <a:solidFill>
              <a:srgbClr val="808080"/>
            </a:solidFill>
            <a:prstDash val="solid"/>
            <a:round/>
            <a:headEnd type="none" w="sm" len="sm"/>
            <a:tailEnd type="none" w="sm" len="sm"/>
          </a:ln>
        </p:spPr>
      </p:cxnSp>
      <p:sp>
        <p:nvSpPr>
          <p:cNvPr id="459" name="Google Shape;459;p23"/>
          <p:cNvSpPr>
            <a:spLocks noGrp="1"/>
          </p:cNvSpPr>
          <p:nvPr>
            <p:ph type="pic" idx="2"/>
          </p:nvPr>
        </p:nvSpPr>
        <p:spPr>
          <a:xfrm>
            <a:off x="641794" y="438761"/>
            <a:ext cx="1305970" cy="106026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1pPr>
            <a:lvl2pPr marR="0" lvl="1"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2pPr>
            <a:lvl3pPr marR="0" lvl="2"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3pPr>
            <a:lvl4pPr marR="0" lvl="3"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4pPr>
            <a:lvl5pPr marR="0" lvl="4"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5pPr>
            <a:lvl6pPr marR="0" lvl="5"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6pPr>
            <a:lvl7pPr marR="0" lvl="6"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7pPr>
            <a:lvl8pPr marR="0" lvl="7"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8pPr>
            <a:lvl9pPr marR="0" lvl="8"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9pPr>
          </a:lstStyle>
          <a:p>
            <a:endParaRPr/>
          </a:p>
        </p:txBody>
      </p:sp>
      <p:sp>
        <p:nvSpPr>
          <p:cNvPr id="460" name="Google Shape;460;p23"/>
          <p:cNvSpPr txBox="1">
            <a:spLocks noGrp="1"/>
          </p:cNvSpPr>
          <p:nvPr>
            <p:ph type="body" idx="1"/>
          </p:nvPr>
        </p:nvSpPr>
        <p:spPr>
          <a:xfrm>
            <a:off x="2259622" y="438761"/>
            <a:ext cx="1812193" cy="174085"/>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6C6C6C"/>
              </a:buClr>
              <a:buSzPts val="1100"/>
              <a:buFont typeface="Trebuchet MS"/>
              <a:buNone/>
              <a:defRPr sz="1100"/>
            </a:lvl1pPr>
            <a:lvl2pPr marL="914400" lvl="1" indent="-228600" algn="l">
              <a:lnSpc>
                <a:spcPct val="100000"/>
              </a:lnSpc>
              <a:spcBef>
                <a:spcPts val="0"/>
              </a:spcBef>
              <a:spcAft>
                <a:spcPts val="0"/>
              </a:spcAft>
              <a:buClr>
                <a:srgbClr val="6C6C6C"/>
              </a:buClr>
              <a:buSzPts val="1100"/>
              <a:buFont typeface="Trebuchet MS"/>
              <a:buNone/>
              <a:defRPr sz="1100"/>
            </a:lvl2pPr>
            <a:lvl3pPr marL="1371600" lvl="2" indent="-228600" algn="l">
              <a:lnSpc>
                <a:spcPct val="100000"/>
              </a:lnSpc>
              <a:spcBef>
                <a:spcPts val="0"/>
              </a:spcBef>
              <a:spcAft>
                <a:spcPts val="0"/>
              </a:spcAft>
              <a:buClr>
                <a:srgbClr val="6C6C6C"/>
              </a:buClr>
              <a:buSzPts val="1100"/>
              <a:buFont typeface="Trebuchet MS"/>
              <a:buNone/>
              <a:defRPr sz="1100"/>
            </a:lvl3pPr>
            <a:lvl4pPr marL="1828800" lvl="3" indent="-228600" algn="l">
              <a:lnSpc>
                <a:spcPct val="100000"/>
              </a:lnSpc>
              <a:spcBef>
                <a:spcPts val="0"/>
              </a:spcBef>
              <a:spcAft>
                <a:spcPts val="0"/>
              </a:spcAft>
              <a:buClr>
                <a:srgbClr val="6C6C6C"/>
              </a:buClr>
              <a:buSzPts val="1100"/>
              <a:buFont typeface="Trebuchet MS"/>
              <a:buNone/>
              <a:defRPr sz="1100"/>
            </a:lvl4pPr>
            <a:lvl5pPr marL="2286000" lvl="4" indent="-228600" algn="l">
              <a:lnSpc>
                <a:spcPct val="100000"/>
              </a:lnSpc>
              <a:spcBef>
                <a:spcPts val="0"/>
              </a:spcBef>
              <a:spcAft>
                <a:spcPts val="0"/>
              </a:spcAft>
              <a:buClr>
                <a:srgbClr val="6C6C6C"/>
              </a:buClr>
              <a:buSzPts val="1100"/>
              <a:buFont typeface="Trebuchet MS"/>
              <a:buNone/>
              <a:defRPr sz="1100"/>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461" name="Google Shape;461;p23"/>
          <p:cNvSpPr txBox="1">
            <a:spLocks noGrp="1"/>
          </p:cNvSpPr>
          <p:nvPr>
            <p:ph type="body" idx="3"/>
          </p:nvPr>
        </p:nvSpPr>
        <p:spPr>
          <a:xfrm>
            <a:off x="2259623" y="620963"/>
            <a:ext cx="6180221" cy="167460"/>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462" name="Google Shape;462;p23"/>
          <p:cNvSpPr txBox="1">
            <a:spLocks noGrp="1"/>
          </p:cNvSpPr>
          <p:nvPr>
            <p:ph type="body" idx="4"/>
          </p:nvPr>
        </p:nvSpPr>
        <p:spPr>
          <a:xfrm>
            <a:off x="2259622" y="879659"/>
            <a:ext cx="6180221" cy="619367"/>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463" name="Google Shape;463;p23"/>
          <p:cNvSpPr txBox="1">
            <a:spLocks noGrp="1"/>
          </p:cNvSpPr>
          <p:nvPr>
            <p:ph type="body" idx="5"/>
          </p:nvPr>
        </p:nvSpPr>
        <p:spPr>
          <a:xfrm>
            <a:off x="567105" y="1797843"/>
            <a:ext cx="3008435" cy="422405"/>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464" name="Google Shape;464;p23"/>
          <p:cNvSpPr txBox="1">
            <a:spLocks noGrp="1"/>
          </p:cNvSpPr>
          <p:nvPr>
            <p:ph type="body" idx="6"/>
          </p:nvPr>
        </p:nvSpPr>
        <p:spPr>
          <a:xfrm>
            <a:off x="567104" y="2376535"/>
            <a:ext cx="3008435" cy="771210"/>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465" name="Google Shape;465;p23"/>
          <p:cNvSpPr txBox="1">
            <a:spLocks noGrp="1"/>
          </p:cNvSpPr>
          <p:nvPr>
            <p:ph type="body" idx="7"/>
          </p:nvPr>
        </p:nvSpPr>
        <p:spPr>
          <a:xfrm>
            <a:off x="567104" y="3314958"/>
            <a:ext cx="3008435" cy="624952"/>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466" name="Google Shape;466;p23"/>
          <p:cNvSpPr txBox="1">
            <a:spLocks noGrp="1"/>
          </p:cNvSpPr>
          <p:nvPr>
            <p:ph type="body" idx="8"/>
          </p:nvPr>
        </p:nvSpPr>
        <p:spPr>
          <a:xfrm>
            <a:off x="567104" y="4107123"/>
            <a:ext cx="3008435" cy="541060"/>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467" name="Google Shape;467;p23"/>
          <p:cNvSpPr txBox="1">
            <a:spLocks noGrp="1"/>
          </p:cNvSpPr>
          <p:nvPr>
            <p:ph type="body" idx="9"/>
          </p:nvPr>
        </p:nvSpPr>
        <p:spPr>
          <a:xfrm>
            <a:off x="3914735" y="1797844"/>
            <a:ext cx="4525109" cy="2851547"/>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pic>
        <p:nvPicPr>
          <p:cNvPr id="468" name="Google Shape;468;p23"/>
          <p:cNvPicPr preferRelativeResize="0"/>
          <p:nvPr/>
        </p:nvPicPr>
        <p:blipFill rotWithShape="1">
          <a:blip r:embed="rId2">
            <a:alphaModFix/>
          </a:blip>
          <a:srcRect t="17787" b="17787"/>
          <a:stretch/>
        </p:blipFill>
        <p:spPr>
          <a:xfrm>
            <a:off x="150749" y="4937700"/>
            <a:ext cx="648036" cy="163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emplate CV_Eng">
  <p:cSld name="Template CV_Eng">
    <p:spTree>
      <p:nvGrpSpPr>
        <p:cNvPr id="1" name="Shape 469"/>
        <p:cNvGrpSpPr/>
        <p:nvPr/>
      </p:nvGrpSpPr>
      <p:grpSpPr>
        <a:xfrm>
          <a:off x="0" y="0"/>
          <a:ext cx="0" cy="0"/>
          <a:chOff x="0" y="0"/>
          <a:chExt cx="0" cy="0"/>
        </a:xfrm>
      </p:grpSpPr>
      <p:sp>
        <p:nvSpPr>
          <p:cNvPr id="470" name="Google Shape;470;p24"/>
          <p:cNvSpPr/>
          <p:nvPr/>
        </p:nvSpPr>
        <p:spPr>
          <a:xfrm>
            <a:off x="1" y="4902747"/>
            <a:ext cx="9144001" cy="240760"/>
          </a:xfrm>
          <a:prstGeom prst="rect">
            <a:avLst/>
          </a:prstGeom>
          <a:solidFill>
            <a:srgbClr val="D8FAD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6C6C6C"/>
              </a:buClr>
              <a:buSzPts val="1200"/>
              <a:buFont typeface="Trebuchet MS"/>
              <a:buNone/>
            </a:pPr>
            <a:endParaRPr sz="1200" b="0" i="0" u="none" strike="noStrike" cap="none">
              <a:solidFill>
                <a:srgbClr val="6C6C6C"/>
              </a:solidFill>
              <a:latin typeface="Trebuchet MS"/>
              <a:ea typeface="Trebuchet MS"/>
              <a:cs typeface="Trebuchet MS"/>
              <a:sym typeface="Trebuchet MS"/>
            </a:endParaRPr>
          </a:p>
        </p:txBody>
      </p:sp>
      <p:sp>
        <p:nvSpPr>
          <p:cNvPr id="471" name="Google Shape;471;p24"/>
          <p:cNvSpPr txBox="1">
            <a:spLocks noGrp="1"/>
          </p:cNvSpPr>
          <p:nvPr>
            <p:ph type="sldNum" idx="12"/>
          </p:nvPr>
        </p:nvSpPr>
        <p:spPr>
          <a:xfrm>
            <a:off x="8792012" y="4955126"/>
            <a:ext cx="210702" cy="163831"/>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a:p>
        </p:txBody>
      </p:sp>
      <p:grpSp>
        <p:nvGrpSpPr>
          <p:cNvPr id="472" name="Google Shape;472;p24"/>
          <p:cNvGrpSpPr/>
          <p:nvPr/>
        </p:nvGrpSpPr>
        <p:grpSpPr>
          <a:xfrm>
            <a:off x="7913769" y="4939183"/>
            <a:ext cx="520452" cy="160859"/>
            <a:chOff x="0" y="0"/>
            <a:chExt cx="520451" cy="214478"/>
          </a:xfrm>
        </p:grpSpPr>
        <p:sp>
          <p:nvSpPr>
            <p:cNvPr id="473" name="Google Shape;473;p24"/>
            <p:cNvSpPr/>
            <p:nvPr/>
          </p:nvSpPr>
          <p:spPr>
            <a:xfrm>
              <a:off x="1132" y="40021"/>
              <a:ext cx="87259" cy="106437"/>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74" name="Google Shape;474;p24"/>
            <p:cNvSpPr/>
            <p:nvPr/>
          </p:nvSpPr>
          <p:spPr>
            <a:xfrm>
              <a:off x="107316" y="0"/>
              <a:ext cx="32638" cy="146459"/>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75" name="Google Shape;475;p24"/>
            <p:cNvSpPr/>
            <p:nvPr/>
          </p:nvSpPr>
          <p:spPr>
            <a:xfrm>
              <a:off x="153204" y="40021"/>
              <a:ext cx="87257" cy="106437"/>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76" name="Google Shape;476;p24"/>
            <p:cNvSpPr/>
            <p:nvPr/>
          </p:nvSpPr>
          <p:spPr>
            <a:xfrm>
              <a:off x="247144" y="41741"/>
              <a:ext cx="86579" cy="104718"/>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77" name="Google Shape;477;p24"/>
            <p:cNvSpPr/>
            <p:nvPr/>
          </p:nvSpPr>
          <p:spPr>
            <a:xfrm>
              <a:off x="340537" y="40021"/>
              <a:ext cx="87257" cy="106437"/>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78" name="Google Shape;478;p24"/>
            <p:cNvSpPr/>
            <p:nvPr/>
          </p:nvSpPr>
          <p:spPr>
            <a:xfrm>
              <a:off x="445355" y="40023"/>
              <a:ext cx="75022" cy="104471"/>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79" name="Google Shape;479;p24"/>
            <p:cNvSpPr/>
            <p:nvPr/>
          </p:nvSpPr>
          <p:spPr>
            <a:xfrm>
              <a:off x="0" y="171123"/>
              <a:ext cx="19617" cy="31875"/>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6"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80" name="Google Shape;480;p24"/>
            <p:cNvSpPr/>
            <p:nvPr/>
          </p:nvSpPr>
          <p:spPr>
            <a:xfrm>
              <a:off x="24001"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81" name="Google Shape;481;p24"/>
            <p:cNvSpPr/>
            <p:nvPr/>
          </p:nvSpPr>
          <p:spPr>
            <a:xfrm>
              <a:off x="49124" y="171125"/>
              <a:ext cx="18129" cy="31301"/>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82" name="Google Shape;482;p24"/>
            <p:cNvSpPr/>
            <p:nvPr/>
          </p:nvSpPr>
          <p:spPr>
            <a:xfrm>
              <a:off x="69843" y="171123"/>
              <a:ext cx="25706" cy="31878"/>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83" name="Google Shape;483;p24"/>
            <p:cNvSpPr/>
            <p:nvPr/>
          </p:nvSpPr>
          <p:spPr>
            <a:xfrm>
              <a:off x="100355"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84" name="Google Shape;484;p24"/>
            <p:cNvSpPr/>
            <p:nvPr/>
          </p:nvSpPr>
          <p:spPr>
            <a:xfrm>
              <a:off x="123094" y="171125"/>
              <a:ext cx="27700" cy="31874"/>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85" name="Google Shape;485;p24"/>
            <p:cNvSpPr/>
            <p:nvPr/>
          </p:nvSpPr>
          <p:spPr>
            <a:xfrm>
              <a:off x="155204" y="169720"/>
              <a:ext cx="24919" cy="44758"/>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86" name="Google Shape;486;p24"/>
            <p:cNvSpPr/>
            <p:nvPr/>
          </p:nvSpPr>
          <p:spPr>
            <a:xfrm>
              <a:off x="182488" y="171700"/>
              <a:ext cx="27672" cy="42777"/>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87" name="Google Shape;487;p24"/>
            <p:cNvSpPr/>
            <p:nvPr/>
          </p:nvSpPr>
          <p:spPr>
            <a:xfrm>
              <a:off x="230744" y="171268"/>
              <a:ext cx="25959" cy="31847"/>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88" name="Google Shape;488;p24"/>
            <p:cNvSpPr/>
            <p:nvPr/>
          </p:nvSpPr>
          <p:spPr>
            <a:xfrm>
              <a:off x="259487" y="171270"/>
              <a:ext cx="27924" cy="31846"/>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89" name="Google Shape;489;p24"/>
            <p:cNvSpPr/>
            <p:nvPr/>
          </p:nvSpPr>
          <p:spPr>
            <a:xfrm>
              <a:off x="293676" y="171270"/>
              <a:ext cx="24218"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90" name="Google Shape;490;p24"/>
            <p:cNvSpPr/>
            <p:nvPr/>
          </p:nvSpPr>
          <p:spPr>
            <a:xfrm>
              <a:off x="323962"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91" name="Google Shape;491;p24"/>
            <p:cNvSpPr/>
            <p:nvPr/>
          </p:nvSpPr>
          <p:spPr>
            <a:xfrm>
              <a:off x="354951" y="171955"/>
              <a:ext cx="24162" cy="31161"/>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92" name="Google Shape;492;p24"/>
            <p:cNvSpPr/>
            <p:nvPr/>
          </p:nvSpPr>
          <p:spPr>
            <a:xfrm>
              <a:off x="383434" y="160366"/>
              <a:ext cx="12701" cy="42061"/>
            </a:xfrm>
            <a:prstGeom prst="rect">
              <a:avLst/>
            </a:pr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93" name="Google Shape;493;p24"/>
            <p:cNvSpPr/>
            <p:nvPr/>
          </p:nvSpPr>
          <p:spPr>
            <a:xfrm>
              <a:off x="397706" y="161314"/>
              <a:ext cx="14537" cy="41515"/>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94" name="Google Shape;494;p24"/>
            <p:cNvSpPr/>
            <p:nvPr/>
          </p:nvSpPr>
          <p:spPr>
            <a:xfrm>
              <a:off x="415085" y="171270"/>
              <a:ext cx="27444" cy="31846"/>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95" name="Google Shape;495;p24"/>
            <p:cNvSpPr/>
            <p:nvPr/>
          </p:nvSpPr>
          <p:spPr>
            <a:xfrm>
              <a:off x="449102" y="171270"/>
              <a:ext cx="24219"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96" name="Google Shape;496;p24"/>
            <p:cNvSpPr/>
            <p:nvPr/>
          </p:nvSpPr>
          <p:spPr>
            <a:xfrm>
              <a:off x="478632" y="161314"/>
              <a:ext cx="14537" cy="41515"/>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497" name="Google Shape;497;p24"/>
            <p:cNvSpPr/>
            <p:nvPr/>
          </p:nvSpPr>
          <p:spPr>
            <a:xfrm>
              <a:off x="495701"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grpSp>
        <p:nvGrpSpPr>
          <p:cNvPr id="498" name="Google Shape;498;p24"/>
          <p:cNvGrpSpPr/>
          <p:nvPr/>
        </p:nvGrpSpPr>
        <p:grpSpPr>
          <a:xfrm>
            <a:off x="641794" y="2252053"/>
            <a:ext cx="798540" cy="164147"/>
            <a:chOff x="0" y="0"/>
            <a:chExt cx="798539" cy="218862"/>
          </a:xfrm>
        </p:grpSpPr>
        <p:sp>
          <p:nvSpPr>
            <p:cNvPr id="499" name="Google Shape;499;p24"/>
            <p:cNvSpPr/>
            <p:nvPr/>
          </p:nvSpPr>
          <p:spPr>
            <a:xfrm>
              <a:off x="0" y="19430"/>
              <a:ext cx="798539" cy="1800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900"/>
                <a:buFont typeface="Trebuchet MS"/>
                <a:buNone/>
              </a:pPr>
              <a:endParaRPr sz="900" b="0" i="0" u="none" strike="noStrike" cap="none">
                <a:solidFill>
                  <a:srgbClr val="6C6C6C"/>
                </a:solidFill>
                <a:latin typeface="Trebuchet MS"/>
                <a:ea typeface="Trebuchet MS"/>
                <a:cs typeface="Trebuchet MS"/>
                <a:sym typeface="Trebuchet MS"/>
              </a:endParaRPr>
            </a:p>
          </p:txBody>
        </p:sp>
        <p:sp>
          <p:nvSpPr>
            <p:cNvPr id="500" name="Google Shape;500;p24"/>
            <p:cNvSpPr txBox="1"/>
            <p:nvPr/>
          </p:nvSpPr>
          <p:spPr>
            <a:xfrm>
              <a:off x="0" y="0"/>
              <a:ext cx="798539" cy="218862"/>
            </a:xfrm>
            <a:prstGeom prst="rect">
              <a:avLst/>
            </a:prstGeom>
            <a:noFill/>
            <a:ln>
              <a:noFill/>
            </a:ln>
          </p:spPr>
          <p:txBody>
            <a:bodyPr spcFirstLastPara="1" wrap="square" lIns="33225" tIns="33225" rIns="33225" bIns="33225" anchor="ctr" anchorCtr="0">
              <a:noAutofit/>
            </a:bodyPr>
            <a:lstStyle/>
            <a:p>
              <a:pPr marL="0" marR="0" lvl="0" indent="0" algn="l" rtl="0">
                <a:lnSpc>
                  <a:spcPct val="100000"/>
                </a:lnSpc>
                <a:spcBef>
                  <a:spcPts val="0"/>
                </a:spcBef>
                <a:spcAft>
                  <a:spcPts val="0"/>
                </a:spcAft>
                <a:buClr>
                  <a:srgbClr val="6C6C6C"/>
                </a:buClr>
                <a:buSzPts val="1100"/>
                <a:buFont typeface="Trebuchet MS"/>
                <a:buNone/>
              </a:pPr>
              <a:r>
                <a:rPr lang="en-GB" sz="1100" b="0" i="0" u="none" strike="noStrike" cap="none">
                  <a:solidFill>
                    <a:srgbClr val="6C6C6C"/>
                  </a:solidFill>
                  <a:latin typeface="Trebuchet MS"/>
                  <a:ea typeface="Trebuchet MS"/>
                  <a:cs typeface="Trebuchet MS"/>
                  <a:sym typeface="Trebuchet MS"/>
                </a:rPr>
                <a:t>Expertise</a:t>
              </a:r>
              <a:endParaRPr sz="1400" b="0" i="0" u="none" strike="noStrike" cap="none">
                <a:solidFill>
                  <a:srgbClr val="000000"/>
                </a:solidFill>
                <a:latin typeface="Arial"/>
                <a:ea typeface="Arial"/>
                <a:cs typeface="Arial"/>
                <a:sym typeface="Arial"/>
              </a:endParaRPr>
            </a:p>
          </p:txBody>
        </p:sp>
      </p:grpSp>
      <p:grpSp>
        <p:nvGrpSpPr>
          <p:cNvPr id="501" name="Google Shape;501;p24"/>
          <p:cNvGrpSpPr/>
          <p:nvPr/>
        </p:nvGrpSpPr>
        <p:grpSpPr>
          <a:xfrm>
            <a:off x="641794" y="3180638"/>
            <a:ext cx="1717964" cy="164147"/>
            <a:chOff x="0" y="0"/>
            <a:chExt cx="1717962" cy="218862"/>
          </a:xfrm>
        </p:grpSpPr>
        <p:sp>
          <p:nvSpPr>
            <p:cNvPr id="502" name="Google Shape;502;p24"/>
            <p:cNvSpPr/>
            <p:nvPr/>
          </p:nvSpPr>
          <p:spPr>
            <a:xfrm>
              <a:off x="0" y="19430"/>
              <a:ext cx="1717962" cy="1800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900"/>
                <a:buFont typeface="Trebuchet MS"/>
                <a:buNone/>
              </a:pPr>
              <a:endParaRPr sz="900" b="0" i="0" u="none" strike="noStrike" cap="none">
                <a:solidFill>
                  <a:srgbClr val="6C6C6C"/>
                </a:solidFill>
                <a:latin typeface="Trebuchet MS"/>
                <a:ea typeface="Trebuchet MS"/>
                <a:cs typeface="Trebuchet MS"/>
                <a:sym typeface="Trebuchet MS"/>
              </a:endParaRPr>
            </a:p>
          </p:txBody>
        </p:sp>
        <p:sp>
          <p:nvSpPr>
            <p:cNvPr id="503" name="Google Shape;503;p24"/>
            <p:cNvSpPr txBox="1"/>
            <p:nvPr/>
          </p:nvSpPr>
          <p:spPr>
            <a:xfrm>
              <a:off x="0" y="0"/>
              <a:ext cx="1717962" cy="218862"/>
            </a:xfrm>
            <a:prstGeom prst="rect">
              <a:avLst/>
            </a:prstGeom>
            <a:noFill/>
            <a:ln>
              <a:noFill/>
            </a:ln>
          </p:spPr>
          <p:txBody>
            <a:bodyPr spcFirstLastPara="1" wrap="square" lIns="33225" tIns="33225" rIns="33225" bIns="33225" anchor="ctr" anchorCtr="0">
              <a:noAutofit/>
            </a:bodyPr>
            <a:lstStyle/>
            <a:p>
              <a:pPr marL="0" marR="0" lvl="0" indent="0" algn="l" rtl="0">
                <a:lnSpc>
                  <a:spcPct val="100000"/>
                </a:lnSpc>
                <a:spcBef>
                  <a:spcPts val="0"/>
                </a:spcBef>
                <a:spcAft>
                  <a:spcPts val="0"/>
                </a:spcAft>
                <a:buClr>
                  <a:srgbClr val="6C6C6C"/>
                </a:buClr>
                <a:buSzPts val="1100"/>
                <a:buFont typeface="Trebuchet MS"/>
                <a:buNone/>
              </a:pPr>
              <a:r>
                <a:rPr lang="en-GB" sz="1100" b="0" i="0" u="none" strike="noStrike" cap="none">
                  <a:solidFill>
                    <a:srgbClr val="6C6C6C"/>
                  </a:solidFill>
                  <a:latin typeface="Trebuchet MS"/>
                  <a:ea typeface="Trebuchet MS"/>
                  <a:cs typeface="Trebuchet MS"/>
                  <a:sym typeface="Trebuchet MS"/>
                </a:rPr>
                <a:t>Practices</a:t>
              </a:r>
              <a:endParaRPr sz="1400" b="0" i="0" u="none" strike="noStrike" cap="none">
                <a:solidFill>
                  <a:srgbClr val="000000"/>
                </a:solidFill>
                <a:latin typeface="Arial"/>
                <a:ea typeface="Arial"/>
                <a:cs typeface="Arial"/>
                <a:sym typeface="Arial"/>
              </a:endParaRPr>
            </a:p>
          </p:txBody>
        </p:sp>
      </p:grpSp>
      <p:grpSp>
        <p:nvGrpSpPr>
          <p:cNvPr id="504" name="Google Shape;504;p24"/>
          <p:cNvGrpSpPr/>
          <p:nvPr/>
        </p:nvGrpSpPr>
        <p:grpSpPr>
          <a:xfrm>
            <a:off x="641794" y="3972260"/>
            <a:ext cx="1305971" cy="164147"/>
            <a:chOff x="0" y="0"/>
            <a:chExt cx="1305970" cy="218862"/>
          </a:xfrm>
        </p:grpSpPr>
        <p:sp>
          <p:nvSpPr>
            <p:cNvPr id="505" name="Google Shape;505;p24"/>
            <p:cNvSpPr/>
            <p:nvPr/>
          </p:nvSpPr>
          <p:spPr>
            <a:xfrm>
              <a:off x="0" y="18703"/>
              <a:ext cx="1305970" cy="181456"/>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900"/>
                <a:buFont typeface="Trebuchet MS"/>
                <a:buNone/>
              </a:pPr>
              <a:endParaRPr sz="900" b="0" i="0" u="none" strike="noStrike" cap="none">
                <a:solidFill>
                  <a:srgbClr val="6C6C6C"/>
                </a:solidFill>
                <a:latin typeface="Trebuchet MS"/>
                <a:ea typeface="Trebuchet MS"/>
                <a:cs typeface="Trebuchet MS"/>
                <a:sym typeface="Trebuchet MS"/>
              </a:endParaRPr>
            </a:p>
          </p:txBody>
        </p:sp>
        <p:sp>
          <p:nvSpPr>
            <p:cNvPr id="506" name="Google Shape;506;p24"/>
            <p:cNvSpPr txBox="1"/>
            <p:nvPr/>
          </p:nvSpPr>
          <p:spPr>
            <a:xfrm>
              <a:off x="0" y="0"/>
              <a:ext cx="1305970" cy="218862"/>
            </a:xfrm>
            <a:prstGeom prst="rect">
              <a:avLst/>
            </a:prstGeom>
            <a:noFill/>
            <a:ln>
              <a:noFill/>
            </a:ln>
          </p:spPr>
          <p:txBody>
            <a:bodyPr spcFirstLastPara="1" wrap="square" lIns="33225" tIns="33225" rIns="33225" bIns="33225" anchor="ctr" anchorCtr="0">
              <a:noAutofit/>
            </a:bodyPr>
            <a:lstStyle/>
            <a:p>
              <a:pPr marL="0" marR="0" lvl="0" indent="0" algn="l" rtl="0">
                <a:lnSpc>
                  <a:spcPct val="100000"/>
                </a:lnSpc>
                <a:spcBef>
                  <a:spcPts val="0"/>
                </a:spcBef>
                <a:spcAft>
                  <a:spcPts val="0"/>
                </a:spcAft>
                <a:buClr>
                  <a:srgbClr val="6C6C6C"/>
                </a:buClr>
                <a:buSzPts val="1100"/>
                <a:buFont typeface="Trebuchet MS"/>
                <a:buNone/>
              </a:pPr>
              <a:r>
                <a:rPr lang="en-GB" sz="1100" b="0" i="0" u="none" strike="noStrike" cap="none">
                  <a:solidFill>
                    <a:srgbClr val="6C6C6C"/>
                  </a:solidFill>
                  <a:latin typeface="Trebuchet MS"/>
                  <a:ea typeface="Trebuchet MS"/>
                  <a:cs typeface="Trebuchet MS"/>
                  <a:sym typeface="Trebuchet MS"/>
                </a:rPr>
                <a:t>Main experiences</a:t>
              </a:r>
              <a:endParaRPr sz="1400" b="0" i="0" u="none" strike="noStrike" cap="none">
                <a:solidFill>
                  <a:srgbClr val="000000"/>
                </a:solidFill>
                <a:latin typeface="Arial"/>
                <a:ea typeface="Arial"/>
                <a:cs typeface="Arial"/>
                <a:sym typeface="Arial"/>
              </a:endParaRPr>
            </a:p>
          </p:txBody>
        </p:sp>
      </p:grpSp>
      <p:grpSp>
        <p:nvGrpSpPr>
          <p:cNvPr id="507" name="Google Shape;507;p24"/>
          <p:cNvGrpSpPr/>
          <p:nvPr/>
        </p:nvGrpSpPr>
        <p:grpSpPr>
          <a:xfrm>
            <a:off x="641794" y="1680200"/>
            <a:ext cx="797540" cy="164147"/>
            <a:chOff x="0" y="0"/>
            <a:chExt cx="797538" cy="218862"/>
          </a:xfrm>
        </p:grpSpPr>
        <p:sp>
          <p:nvSpPr>
            <p:cNvPr id="508" name="Google Shape;508;p24"/>
            <p:cNvSpPr/>
            <p:nvPr/>
          </p:nvSpPr>
          <p:spPr>
            <a:xfrm>
              <a:off x="0" y="19430"/>
              <a:ext cx="797538" cy="1800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900"/>
                <a:buFont typeface="Trebuchet MS"/>
                <a:buNone/>
              </a:pPr>
              <a:endParaRPr sz="900" b="0" i="0" u="none" strike="noStrike" cap="none">
                <a:solidFill>
                  <a:srgbClr val="6C6C6C"/>
                </a:solidFill>
                <a:latin typeface="Trebuchet MS"/>
                <a:ea typeface="Trebuchet MS"/>
                <a:cs typeface="Trebuchet MS"/>
                <a:sym typeface="Trebuchet MS"/>
              </a:endParaRPr>
            </a:p>
          </p:txBody>
        </p:sp>
        <p:sp>
          <p:nvSpPr>
            <p:cNvPr id="509" name="Google Shape;509;p24"/>
            <p:cNvSpPr txBox="1"/>
            <p:nvPr/>
          </p:nvSpPr>
          <p:spPr>
            <a:xfrm>
              <a:off x="0" y="0"/>
              <a:ext cx="797538" cy="218862"/>
            </a:xfrm>
            <a:prstGeom prst="rect">
              <a:avLst/>
            </a:prstGeom>
            <a:noFill/>
            <a:ln>
              <a:noFill/>
            </a:ln>
          </p:spPr>
          <p:txBody>
            <a:bodyPr spcFirstLastPara="1" wrap="square" lIns="33225" tIns="33225" rIns="33225" bIns="33225" anchor="ctr" anchorCtr="0">
              <a:noAutofit/>
            </a:bodyPr>
            <a:lstStyle/>
            <a:p>
              <a:pPr marL="0" marR="0" lvl="0" indent="0" algn="l" rtl="0">
                <a:lnSpc>
                  <a:spcPct val="100000"/>
                </a:lnSpc>
                <a:spcBef>
                  <a:spcPts val="0"/>
                </a:spcBef>
                <a:spcAft>
                  <a:spcPts val="0"/>
                </a:spcAft>
                <a:buClr>
                  <a:srgbClr val="6C6C6C"/>
                </a:buClr>
                <a:buSzPts val="1100"/>
                <a:buFont typeface="Trebuchet MS"/>
                <a:buNone/>
              </a:pPr>
              <a:r>
                <a:rPr lang="en-GB" sz="1100" b="0" i="0" u="none" strike="noStrike" cap="none">
                  <a:solidFill>
                    <a:srgbClr val="6C6C6C"/>
                  </a:solidFill>
                  <a:latin typeface="Trebuchet MS"/>
                  <a:ea typeface="Trebuchet MS"/>
                  <a:cs typeface="Trebuchet MS"/>
                  <a:sym typeface="Trebuchet MS"/>
                </a:rPr>
                <a:t>Education</a:t>
              </a:r>
              <a:endParaRPr sz="1400" b="0" i="0" u="none" strike="noStrike" cap="none">
                <a:solidFill>
                  <a:srgbClr val="000000"/>
                </a:solidFill>
                <a:latin typeface="Arial"/>
                <a:ea typeface="Arial"/>
                <a:cs typeface="Arial"/>
                <a:sym typeface="Arial"/>
              </a:endParaRPr>
            </a:p>
          </p:txBody>
        </p:sp>
      </p:grpSp>
      <p:grpSp>
        <p:nvGrpSpPr>
          <p:cNvPr id="510" name="Google Shape;510;p24"/>
          <p:cNvGrpSpPr/>
          <p:nvPr/>
        </p:nvGrpSpPr>
        <p:grpSpPr>
          <a:xfrm>
            <a:off x="3913837" y="1680200"/>
            <a:ext cx="1582550" cy="164147"/>
            <a:chOff x="0" y="0"/>
            <a:chExt cx="1582548" cy="218862"/>
          </a:xfrm>
        </p:grpSpPr>
        <p:sp>
          <p:nvSpPr>
            <p:cNvPr id="511" name="Google Shape;511;p24"/>
            <p:cNvSpPr/>
            <p:nvPr/>
          </p:nvSpPr>
          <p:spPr>
            <a:xfrm>
              <a:off x="0" y="19430"/>
              <a:ext cx="1582548" cy="1800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900"/>
                <a:buFont typeface="Trebuchet MS"/>
                <a:buNone/>
              </a:pPr>
              <a:endParaRPr sz="900" b="0" i="0" u="none" strike="noStrike" cap="none">
                <a:solidFill>
                  <a:srgbClr val="6C6C6C"/>
                </a:solidFill>
                <a:latin typeface="Trebuchet MS"/>
                <a:ea typeface="Trebuchet MS"/>
                <a:cs typeface="Trebuchet MS"/>
                <a:sym typeface="Trebuchet MS"/>
              </a:endParaRPr>
            </a:p>
          </p:txBody>
        </p:sp>
        <p:sp>
          <p:nvSpPr>
            <p:cNvPr id="512" name="Google Shape;512;p24"/>
            <p:cNvSpPr txBox="1"/>
            <p:nvPr/>
          </p:nvSpPr>
          <p:spPr>
            <a:xfrm>
              <a:off x="0" y="0"/>
              <a:ext cx="1582548" cy="218862"/>
            </a:xfrm>
            <a:prstGeom prst="rect">
              <a:avLst/>
            </a:prstGeom>
            <a:noFill/>
            <a:ln>
              <a:noFill/>
            </a:ln>
          </p:spPr>
          <p:txBody>
            <a:bodyPr spcFirstLastPara="1" wrap="square" lIns="33225" tIns="33225" rIns="33225" bIns="33225" anchor="ctr" anchorCtr="0">
              <a:noAutofit/>
            </a:bodyPr>
            <a:lstStyle/>
            <a:p>
              <a:pPr marL="0" marR="0" lvl="0" indent="0" algn="l" rtl="0">
                <a:lnSpc>
                  <a:spcPct val="100000"/>
                </a:lnSpc>
                <a:spcBef>
                  <a:spcPts val="0"/>
                </a:spcBef>
                <a:spcAft>
                  <a:spcPts val="0"/>
                </a:spcAft>
                <a:buClr>
                  <a:srgbClr val="6C6C6C"/>
                </a:buClr>
                <a:buSzPts val="1100"/>
                <a:buFont typeface="Trebuchet MS"/>
                <a:buNone/>
              </a:pPr>
              <a:r>
                <a:rPr lang="en-GB" sz="1100" b="0" i="0" u="none" strike="noStrike" cap="none">
                  <a:solidFill>
                    <a:srgbClr val="6C6C6C"/>
                  </a:solidFill>
                  <a:latin typeface="Trebuchet MS"/>
                  <a:ea typeface="Trebuchet MS"/>
                  <a:cs typeface="Trebuchet MS"/>
                  <a:sym typeface="Trebuchet MS"/>
                </a:rPr>
                <a:t>Main references</a:t>
              </a:r>
              <a:endParaRPr sz="1400" b="0" i="0" u="none" strike="noStrike" cap="none">
                <a:solidFill>
                  <a:srgbClr val="000000"/>
                </a:solidFill>
                <a:latin typeface="Arial"/>
                <a:ea typeface="Arial"/>
                <a:cs typeface="Arial"/>
                <a:sym typeface="Arial"/>
              </a:endParaRPr>
            </a:p>
          </p:txBody>
        </p:sp>
      </p:grpSp>
      <p:cxnSp>
        <p:nvCxnSpPr>
          <p:cNvPr id="513" name="Google Shape;513;p24"/>
          <p:cNvCxnSpPr/>
          <p:nvPr/>
        </p:nvCxnSpPr>
        <p:spPr>
          <a:xfrm>
            <a:off x="4161914" y="577969"/>
            <a:ext cx="4277930" cy="1"/>
          </a:xfrm>
          <a:prstGeom prst="straightConnector1">
            <a:avLst/>
          </a:prstGeom>
          <a:noFill/>
          <a:ln w="9525" cap="flat" cmpd="sng">
            <a:solidFill>
              <a:srgbClr val="808080"/>
            </a:solidFill>
            <a:prstDash val="solid"/>
            <a:round/>
            <a:headEnd type="none" w="sm" len="sm"/>
            <a:tailEnd type="none" w="sm" len="sm"/>
          </a:ln>
        </p:spPr>
      </p:cxnSp>
      <p:cxnSp>
        <p:nvCxnSpPr>
          <p:cNvPr id="514" name="Google Shape;514;p24"/>
          <p:cNvCxnSpPr/>
          <p:nvPr/>
        </p:nvCxnSpPr>
        <p:spPr>
          <a:xfrm>
            <a:off x="5072331" y="1762274"/>
            <a:ext cx="3367512" cy="1"/>
          </a:xfrm>
          <a:prstGeom prst="straightConnector1">
            <a:avLst/>
          </a:prstGeom>
          <a:noFill/>
          <a:ln w="9525" cap="flat" cmpd="sng">
            <a:solidFill>
              <a:srgbClr val="808080"/>
            </a:solidFill>
            <a:prstDash val="solid"/>
            <a:round/>
            <a:headEnd type="none" w="sm" len="sm"/>
            <a:tailEnd type="none" w="sm" len="sm"/>
          </a:ln>
        </p:spPr>
      </p:cxnSp>
      <p:cxnSp>
        <p:nvCxnSpPr>
          <p:cNvPr id="515" name="Google Shape;515;p24"/>
          <p:cNvCxnSpPr/>
          <p:nvPr/>
        </p:nvCxnSpPr>
        <p:spPr>
          <a:xfrm>
            <a:off x="1454494" y="1762274"/>
            <a:ext cx="2153283" cy="1"/>
          </a:xfrm>
          <a:prstGeom prst="straightConnector1">
            <a:avLst/>
          </a:prstGeom>
          <a:noFill/>
          <a:ln w="9525" cap="flat" cmpd="sng">
            <a:solidFill>
              <a:srgbClr val="808080"/>
            </a:solidFill>
            <a:prstDash val="solid"/>
            <a:round/>
            <a:headEnd type="none" w="sm" len="sm"/>
            <a:tailEnd type="none" w="sm" len="sm"/>
          </a:ln>
        </p:spPr>
      </p:cxnSp>
      <p:cxnSp>
        <p:nvCxnSpPr>
          <p:cNvPr id="516" name="Google Shape;516;p24"/>
          <p:cNvCxnSpPr/>
          <p:nvPr/>
        </p:nvCxnSpPr>
        <p:spPr>
          <a:xfrm>
            <a:off x="1454494" y="2334125"/>
            <a:ext cx="2153283" cy="1"/>
          </a:xfrm>
          <a:prstGeom prst="straightConnector1">
            <a:avLst/>
          </a:prstGeom>
          <a:noFill/>
          <a:ln w="9525" cap="flat" cmpd="sng">
            <a:solidFill>
              <a:srgbClr val="808080"/>
            </a:solidFill>
            <a:prstDash val="solid"/>
            <a:round/>
            <a:headEnd type="none" w="sm" len="sm"/>
            <a:tailEnd type="none" w="sm" len="sm"/>
          </a:ln>
        </p:spPr>
      </p:cxnSp>
      <p:cxnSp>
        <p:nvCxnSpPr>
          <p:cNvPr id="517" name="Google Shape;517;p24"/>
          <p:cNvCxnSpPr/>
          <p:nvPr/>
        </p:nvCxnSpPr>
        <p:spPr>
          <a:xfrm>
            <a:off x="1319671" y="3262712"/>
            <a:ext cx="2288107" cy="1"/>
          </a:xfrm>
          <a:prstGeom prst="straightConnector1">
            <a:avLst/>
          </a:prstGeom>
          <a:noFill/>
          <a:ln w="9525" cap="flat" cmpd="sng">
            <a:solidFill>
              <a:srgbClr val="808080"/>
            </a:solidFill>
            <a:prstDash val="solid"/>
            <a:round/>
            <a:headEnd type="none" w="sm" len="sm"/>
            <a:tailEnd type="none" w="sm" len="sm"/>
          </a:ln>
        </p:spPr>
      </p:cxnSp>
      <p:cxnSp>
        <p:nvCxnSpPr>
          <p:cNvPr id="518" name="Google Shape;518;p24"/>
          <p:cNvCxnSpPr/>
          <p:nvPr/>
        </p:nvCxnSpPr>
        <p:spPr>
          <a:xfrm>
            <a:off x="1831453" y="4054878"/>
            <a:ext cx="1776324" cy="1"/>
          </a:xfrm>
          <a:prstGeom prst="straightConnector1">
            <a:avLst/>
          </a:prstGeom>
          <a:noFill/>
          <a:ln w="9525" cap="flat" cmpd="sng">
            <a:solidFill>
              <a:srgbClr val="808080"/>
            </a:solidFill>
            <a:prstDash val="solid"/>
            <a:round/>
            <a:headEnd type="none" w="sm" len="sm"/>
            <a:tailEnd type="none" w="sm" len="sm"/>
          </a:ln>
        </p:spPr>
      </p:cxnSp>
      <p:sp>
        <p:nvSpPr>
          <p:cNvPr id="519" name="Google Shape;519;p24"/>
          <p:cNvSpPr>
            <a:spLocks noGrp="1"/>
          </p:cNvSpPr>
          <p:nvPr>
            <p:ph type="pic" idx="2"/>
          </p:nvPr>
        </p:nvSpPr>
        <p:spPr>
          <a:xfrm>
            <a:off x="641794" y="438761"/>
            <a:ext cx="1305970" cy="106026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1pPr>
            <a:lvl2pPr marR="0" lvl="1"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2pPr>
            <a:lvl3pPr marR="0" lvl="2"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3pPr>
            <a:lvl4pPr marR="0" lvl="3"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4pPr>
            <a:lvl5pPr marR="0" lvl="4"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5pPr>
            <a:lvl6pPr marR="0" lvl="5"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6pPr>
            <a:lvl7pPr marR="0" lvl="6"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7pPr>
            <a:lvl8pPr marR="0" lvl="7"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8pPr>
            <a:lvl9pPr marR="0" lvl="8"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9pPr>
          </a:lstStyle>
          <a:p>
            <a:endParaRPr/>
          </a:p>
        </p:txBody>
      </p:sp>
      <p:sp>
        <p:nvSpPr>
          <p:cNvPr id="520" name="Google Shape;520;p24"/>
          <p:cNvSpPr txBox="1">
            <a:spLocks noGrp="1"/>
          </p:cNvSpPr>
          <p:nvPr>
            <p:ph type="body" idx="1"/>
          </p:nvPr>
        </p:nvSpPr>
        <p:spPr>
          <a:xfrm>
            <a:off x="2259622" y="438761"/>
            <a:ext cx="1713838" cy="174085"/>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6C6C6C"/>
              </a:buClr>
              <a:buSzPts val="1100"/>
              <a:buFont typeface="Trebuchet MS"/>
              <a:buNone/>
              <a:defRPr sz="1100"/>
            </a:lvl1pPr>
            <a:lvl2pPr marL="914400" lvl="1" indent="-228600" algn="l">
              <a:lnSpc>
                <a:spcPct val="100000"/>
              </a:lnSpc>
              <a:spcBef>
                <a:spcPts val="0"/>
              </a:spcBef>
              <a:spcAft>
                <a:spcPts val="0"/>
              </a:spcAft>
              <a:buClr>
                <a:srgbClr val="6C6C6C"/>
              </a:buClr>
              <a:buSzPts val="1100"/>
              <a:buFont typeface="Trebuchet MS"/>
              <a:buNone/>
              <a:defRPr sz="1100"/>
            </a:lvl2pPr>
            <a:lvl3pPr marL="1371600" lvl="2" indent="-228600" algn="l">
              <a:lnSpc>
                <a:spcPct val="100000"/>
              </a:lnSpc>
              <a:spcBef>
                <a:spcPts val="0"/>
              </a:spcBef>
              <a:spcAft>
                <a:spcPts val="0"/>
              </a:spcAft>
              <a:buClr>
                <a:srgbClr val="6C6C6C"/>
              </a:buClr>
              <a:buSzPts val="1100"/>
              <a:buFont typeface="Trebuchet MS"/>
              <a:buNone/>
              <a:defRPr sz="1100"/>
            </a:lvl3pPr>
            <a:lvl4pPr marL="1828800" lvl="3" indent="-228600" algn="l">
              <a:lnSpc>
                <a:spcPct val="100000"/>
              </a:lnSpc>
              <a:spcBef>
                <a:spcPts val="0"/>
              </a:spcBef>
              <a:spcAft>
                <a:spcPts val="0"/>
              </a:spcAft>
              <a:buClr>
                <a:srgbClr val="6C6C6C"/>
              </a:buClr>
              <a:buSzPts val="1100"/>
              <a:buFont typeface="Trebuchet MS"/>
              <a:buNone/>
              <a:defRPr sz="1100"/>
            </a:lvl4pPr>
            <a:lvl5pPr marL="2286000" lvl="4" indent="-228600" algn="l">
              <a:lnSpc>
                <a:spcPct val="100000"/>
              </a:lnSpc>
              <a:spcBef>
                <a:spcPts val="0"/>
              </a:spcBef>
              <a:spcAft>
                <a:spcPts val="0"/>
              </a:spcAft>
              <a:buClr>
                <a:srgbClr val="6C6C6C"/>
              </a:buClr>
              <a:buSzPts val="1100"/>
              <a:buFont typeface="Trebuchet MS"/>
              <a:buNone/>
              <a:defRPr sz="1100"/>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21" name="Google Shape;521;p24"/>
          <p:cNvSpPr txBox="1">
            <a:spLocks noGrp="1"/>
          </p:cNvSpPr>
          <p:nvPr>
            <p:ph type="body" idx="3"/>
          </p:nvPr>
        </p:nvSpPr>
        <p:spPr>
          <a:xfrm>
            <a:off x="2259622" y="620963"/>
            <a:ext cx="6180221" cy="167460"/>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22" name="Google Shape;522;p24"/>
          <p:cNvSpPr txBox="1">
            <a:spLocks noGrp="1"/>
          </p:cNvSpPr>
          <p:nvPr>
            <p:ph type="body" idx="4"/>
          </p:nvPr>
        </p:nvSpPr>
        <p:spPr>
          <a:xfrm>
            <a:off x="2259622" y="879659"/>
            <a:ext cx="6180221" cy="619367"/>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23" name="Google Shape;523;p24"/>
          <p:cNvSpPr txBox="1">
            <a:spLocks noGrp="1"/>
          </p:cNvSpPr>
          <p:nvPr>
            <p:ph type="body" idx="5"/>
          </p:nvPr>
        </p:nvSpPr>
        <p:spPr>
          <a:xfrm>
            <a:off x="567103" y="1797843"/>
            <a:ext cx="3040676" cy="422405"/>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24" name="Google Shape;524;p24"/>
          <p:cNvSpPr txBox="1">
            <a:spLocks noGrp="1"/>
          </p:cNvSpPr>
          <p:nvPr>
            <p:ph type="body" idx="6"/>
          </p:nvPr>
        </p:nvSpPr>
        <p:spPr>
          <a:xfrm>
            <a:off x="567103" y="2376535"/>
            <a:ext cx="3040676" cy="771210"/>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25" name="Google Shape;525;p24"/>
          <p:cNvSpPr txBox="1">
            <a:spLocks noGrp="1"/>
          </p:cNvSpPr>
          <p:nvPr>
            <p:ph type="body" idx="7"/>
          </p:nvPr>
        </p:nvSpPr>
        <p:spPr>
          <a:xfrm>
            <a:off x="567103" y="3314958"/>
            <a:ext cx="3040676" cy="624952"/>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26" name="Google Shape;526;p24"/>
          <p:cNvSpPr txBox="1">
            <a:spLocks noGrp="1"/>
          </p:cNvSpPr>
          <p:nvPr>
            <p:ph type="body" idx="8"/>
          </p:nvPr>
        </p:nvSpPr>
        <p:spPr>
          <a:xfrm>
            <a:off x="567103" y="4107123"/>
            <a:ext cx="3040676" cy="541060"/>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27" name="Google Shape;527;p24"/>
          <p:cNvSpPr txBox="1">
            <a:spLocks noGrp="1"/>
          </p:cNvSpPr>
          <p:nvPr>
            <p:ph type="body" idx="9"/>
          </p:nvPr>
        </p:nvSpPr>
        <p:spPr>
          <a:xfrm>
            <a:off x="3914735" y="1797844"/>
            <a:ext cx="4525109" cy="2851547"/>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pic>
        <p:nvPicPr>
          <p:cNvPr id="528" name="Google Shape;528;p24"/>
          <p:cNvPicPr preferRelativeResize="0"/>
          <p:nvPr/>
        </p:nvPicPr>
        <p:blipFill rotWithShape="1">
          <a:blip r:embed="rId2">
            <a:alphaModFix/>
          </a:blip>
          <a:srcRect t="17787" b="17787"/>
          <a:stretch/>
        </p:blipFill>
        <p:spPr>
          <a:xfrm>
            <a:off x="150749" y="4937700"/>
            <a:ext cx="648036" cy="1638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1_Business case template">
  <p:cSld name="1_Business case template">
    <p:spTree>
      <p:nvGrpSpPr>
        <p:cNvPr id="1" name="Shape 529"/>
        <p:cNvGrpSpPr/>
        <p:nvPr/>
      </p:nvGrpSpPr>
      <p:grpSpPr>
        <a:xfrm>
          <a:off x="0" y="0"/>
          <a:ext cx="0" cy="0"/>
          <a:chOff x="0" y="0"/>
          <a:chExt cx="0" cy="0"/>
        </a:xfrm>
      </p:grpSpPr>
      <p:sp>
        <p:nvSpPr>
          <p:cNvPr id="530" name="Google Shape;530;p25"/>
          <p:cNvSpPr/>
          <p:nvPr/>
        </p:nvSpPr>
        <p:spPr>
          <a:xfrm>
            <a:off x="1" y="4902747"/>
            <a:ext cx="9144001" cy="240760"/>
          </a:xfrm>
          <a:prstGeom prst="rect">
            <a:avLst/>
          </a:prstGeom>
          <a:solidFill>
            <a:srgbClr val="D8FAD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6C6C6C"/>
              </a:buClr>
              <a:buSzPts val="1200"/>
              <a:buFont typeface="Trebuchet MS"/>
              <a:buNone/>
            </a:pPr>
            <a:endParaRPr sz="1200" b="0" i="0" u="none" strike="noStrike" cap="none">
              <a:solidFill>
                <a:srgbClr val="6C6C6C"/>
              </a:solidFill>
              <a:latin typeface="Trebuchet MS"/>
              <a:ea typeface="Trebuchet MS"/>
              <a:cs typeface="Trebuchet MS"/>
              <a:sym typeface="Trebuchet MS"/>
            </a:endParaRPr>
          </a:p>
        </p:txBody>
      </p:sp>
      <p:sp>
        <p:nvSpPr>
          <p:cNvPr id="531" name="Google Shape;531;p25"/>
          <p:cNvSpPr txBox="1">
            <a:spLocks noGrp="1"/>
          </p:cNvSpPr>
          <p:nvPr>
            <p:ph type="sldNum" idx="12"/>
          </p:nvPr>
        </p:nvSpPr>
        <p:spPr>
          <a:xfrm>
            <a:off x="8792012" y="4955126"/>
            <a:ext cx="210702" cy="163831"/>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a:p>
        </p:txBody>
      </p:sp>
      <p:grpSp>
        <p:nvGrpSpPr>
          <p:cNvPr id="532" name="Google Shape;532;p25"/>
          <p:cNvGrpSpPr/>
          <p:nvPr/>
        </p:nvGrpSpPr>
        <p:grpSpPr>
          <a:xfrm>
            <a:off x="7913769" y="4939183"/>
            <a:ext cx="520452" cy="160859"/>
            <a:chOff x="0" y="0"/>
            <a:chExt cx="520451" cy="214478"/>
          </a:xfrm>
        </p:grpSpPr>
        <p:sp>
          <p:nvSpPr>
            <p:cNvPr id="533" name="Google Shape;533;p25"/>
            <p:cNvSpPr/>
            <p:nvPr/>
          </p:nvSpPr>
          <p:spPr>
            <a:xfrm>
              <a:off x="1132" y="40021"/>
              <a:ext cx="87259" cy="106437"/>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34" name="Google Shape;534;p25"/>
            <p:cNvSpPr/>
            <p:nvPr/>
          </p:nvSpPr>
          <p:spPr>
            <a:xfrm>
              <a:off x="107316" y="0"/>
              <a:ext cx="32638" cy="146459"/>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35" name="Google Shape;535;p25"/>
            <p:cNvSpPr/>
            <p:nvPr/>
          </p:nvSpPr>
          <p:spPr>
            <a:xfrm>
              <a:off x="153204" y="40021"/>
              <a:ext cx="87257" cy="106437"/>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36" name="Google Shape;536;p25"/>
            <p:cNvSpPr/>
            <p:nvPr/>
          </p:nvSpPr>
          <p:spPr>
            <a:xfrm>
              <a:off x="247144" y="41741"/>
              <a:ext cx="86579" cy="104718"/>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37" name="Google Shape;537;p25"/>
            <p:cNvSpPr/>
            <p:nvPr/>
          </p:nvSpPr>
          <p:spPr>
            <a:xfrm>
              <a:off x="340537" y="40021"/>
              <a:ext cx="87257" cy="106437"/>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38" name="Google Shape;538;p25"/>
            <p:cNvSpPr/>
            <p:nvPr/>
          </p:nvSpPr>
          <p:spPr>
            <a:xfrm>
              <a:off x="445355" y="40023"/>
              <a:ext cx="75022" cy="104471"/>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39" name="Google Shape;539;p25"/>
            <p:cNvSpPr/>
            <p:nvPr/>
          </p:nvSpPr>
          <p:spPr>
            <a:xfrm>
              <a:off x="0" y="171123"/>
              <a:ext cx="19617" cy="31875"/>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6"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40" name="Google Shape;540;p25"/>
            <p:cNvSpPr/>
            <p:nvPr/>
          </p:nvSpPr>
          <p:spPr>
            <a:xfrm>
              <a:off x="24001"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41" name="Google Shape;541;p25"/>
            <p:cNvSpPr/>
            <p:nvPr/>
          </p:nvSpPr>
          <p:spPr>
            <a:xfrm>
              <a:off x="49124" y="171125"/>
              <a:ext cx="18129" cy="31301"/>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42" name="Google Shape;542;p25"/>
            <p:cNvSpPr/>
            <p:nvPr/>
          </p:nvSpPr>
          <p:spPr>
            <a:xfrm>
              <a:off x="69843" y="171123"/>
              <a:ext cx="25706" cy="31878"/>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43" name="Google Shape;543;p25"/>
            <p:cNvSpPr/>
            <p:nvPr/>
          </p:nvSpPr>
          <p:spPr>
            <a:xfrm>
              <a:off x="100355"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44" name="Google Shape;544;p25"/>
            <p:cNvSpPr/>
            <p:nvPr/>
          </p:nvSpPr>
          <p:spPr>
            <a:xfrm>
              <a:off x="123094" y="171125"/>
              <a:ext cx="27700" cy="31874"/>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45" name="Google Shape;545;p25"/>
            <p:cNvSpPr/>
            <p:nvPr/>
          </p:nvSpPr>
          <p:spPr>
            <a:xfrm>
              <a:off x="155204" y="169720"/>
              <a:ext cx="24919" cy="44758"/>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46" name="Google Shape;546;p25"/>
            <p:cNvSpPr/>
            <p:nvPr/>
          </p:nvSpPr>
          <p:spPr>
            <a:xfrm>
              <a:off x="182488" y="171700"/>
              <a:ext cx="27672" cy="42777"/>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47" name="Google Shape;547;p25"/>
            <p:cNvSpPr/>
            <p:nvPr/>
          </p:nvSpPr>
          <p:spPr>
            <a:xfrm>
              <a:off x="230744" y="171268"/>
              <a:ext cx="25959" cy="31847"/>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48" name="Google Shape;548;p25"/>
            <p:cNvSpPr/>
            <p:nvPr/>
          </p:nvSpPr>
          <p:spPr>
            <a:xfrm>
              <a:off x="259487" y="171270"/>
              <a:ext cx="27924" cy="31846"/>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49" name="Google Shape;549;p25"/>
            <p:cNvSpPr/>
            <p:nvPr/>
          </p:nvSpPr>
          <p:spPr>
            <a:xfrm>
              <a:off x="293676" y="171270"/>
              <a:ext cx="24218"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50" name="Google Shape;550;p25"/>
            <p:cNvSpPr/>
            <p:nvPr/>
          </p:nvSpPr>
          <p:spPr>
            <a:xfrm>
              <a:off x="323962"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51" name="Google Shape;551;p25"/>
            <p:cNvSpPr/>
            <p:nvPr/>
          </p:nvSpPr>
          <p:spPr>
            <a:xfrm>
              <a:off x="354951" y="171955"/>
              <a:ext cx="24162" cy="31161"/>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52" name="Google Shape;552;p25"/>
            <p:cNvSpPr/>
            <p:nvPr/>
          </p:nvSpPr>
          <p:spPr>
            <a:xfrm>
              <a:off x="383434" y="160366"/>
              <a:ext cx="12701" cy="42061"/>
            </a:xfrm>
            <a:prstGeom prst="rect">
              <a:avLst/>
            </a:pr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53" name="Google Shape;553;p25"/>
            <p:cNvSpPr/>
            <p:nvPr/>
          </p:nvSpPr>
          <p:spPr>
            <a:xfrm>
              <a:off x="397706" y="161314"/>
              <a:ext cx="14537" cy="41515"/>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54" name="Google Shape;554;p25"/>
            <p:cNvSpPr/>
            <p:nvPr/>
          </p:nvSpPr>
          <p:spPr>
            <a:xfrm>
              <a:off x="415085" y="171270"/>
              <a:ext cx="27444" cy="31846"/>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55" name="Google Shape;555;p25"/>
            <p:cNvSpPr/>
            <p:nvPr/>
          </p:nvSpPr>
          <p:spPr>
            <a:xfrm>
              <a:off x="449102" y="171270"/>
              <a:ext cx="24219"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56" name="Google Shape;556;p25"/>
            <p:cNvSpPr/>
            <p:nvPr/>
          </p:nvSpPr>
          <p:spPr>
            <a:xfrm>
              <a:off x="478632" y="161314"/>
              <a:ext cx="14537" cy="41515"/>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57" name="Google Shape;557;p25"/>
            <p:cNvSpPr/>
            <p:nvPr/>
          </p:nvSpPr>
          <p:spPr>
            <a:xfrm>
              <a:off x="495701"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sp>
        <p:nvSpPr>
          <p:cNvPr id="558" name="Google Shape;558;p25"/>
          <p:cNvSpPr txBox="1">
            <a:spLocks noGrp="1"/>
          </p:cNvSpPr>
          <p:nvPr>
            <p:ph type="body" idx="1"/>
          </p:nvPr>
        </p:nvSpPr>
        <p:spPr>
          <a:xfrm>
            <a:off x="1261697" y="1000291"/>
            <a:ext cx="7598020" cy="517923"/>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500"/>
              </a:spcBef>
              <a:spcAft>
                <a:spcPts val="0"/>
              </a:spcAft>
              <a:buClr>
                <a:srgbClr val="289B38"/>
              </a:buClr>
              <a:buSzPts val="1200"/>
              <a:buFont typeface="Trebuchet MS"/>
              <a:buNone/>
              <a:defRPr>
                <a:solidFill>
                  <a:srgbClr val="289B38"/>
                </a:solidFill>
              </a:defRPr>
            </a:lvl1pPr>
            <a:lvl2pPr marL="914400" lvl="1" indent="-304800" algn="l">
              <a:lnSpc>
                <a:spcPct val="100000"/>
              </a:lnSpc>
              <a:spcBef>
                <a:spcPts val="500"/>
              </a:spcBef>
              <a:spcAft>
                <a:spcPts val="0"/>
              </a:spcAft>
              <a:buClr>
                <a:srgbClr val="289B38"/>
              </a:buClr>
              <a:buSzPts val="1200"/>
              <a:buFont typeface="Trebuchet MS"/>
              <a:buChar char="•"/>
              <a:defRPr>
                <a:solidFill>
                  <a:srgbClr val="289B38"/>
                </a:solidFill>
              </a:defRPr>
            </a:lvl2pPr>
            <a:lvl3pPr marL="1371600" lvl="2" indent="-304800" algn="l">
              <a:lnSpc>
                <a:spcPct val="100000"/>
              </a:lnSpc>
              <a:spcBef>
                <a:spcPts val="500"/>
              </a:spcBef>
              <a:spcAft>
                <a:spcPts val="0"/>
              </a:spcAft>
              <a:buClr>
                <a:srgbClr val="289B38"/>
              </a:buClr>
              <a:buSzPts val="1200"/>
              <a:buFont typeface="Trebuchet MS"/>
              <a:buChar char="•"/>
              <a:defRPr>
                <a:solidFill>
                  <a:srgbClr val="289B38"/>
                </a:solidFill>
              </a:defRPr>
            </a:lvl3pPr>
            <a:lvl4pPr marL="1828800" lvl="3" indent="-304800" algn="l">
              <a:lnSpc>
                <a:spcPct val="100000"/>
              </a:lnSpc>
              <a:spcBef>
                <a:spcPts val="500"/>
              </a:spcBef>
              <a:spcAft>
                <a:spcPts val="0"/>
              </a:spcAft>
              <a:buClr>
                <a:srgbClr val="289B38"/>
              </a:buClr>
              <a:buSzPts val="1200"/>
              <a:buFont typeface="Trebuchet MS"/>
              <a:buChar char="•"/>
              <a:defRPr>
                <a:solidFill>
                  <a:srgbClr val="289B38"/>
                </a:solidFill>
              </a:defRPr>
            </a:lvl4pPr>
            <a:lvl5pPr marL="2286000" lvl="4" indent="-304800" algn="l">
              <a:lnSpc>
                <a:spcPct val="100000"/>
              </a:lnSpc>
              <a:spcBef>
                <a:spcPts val="500"/>
              </a:spcBef>
              <a:spcAft>
                <a:spcPts val="0"/>
              </a:spcAft>
              <a:buClr>
                <a:srgbClr val="289B38"/>
              </a:buClr>
              <a:buSzPts val="1200"/>
              <a:buFont typeface="Trebuchet MS"/>
              <a:buChar char="•"/>
              <a:defRPr>
                <a:solidFill>
                  <a:srgbClr val="289B38"/>
                </a:solidFill>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59" name="Google Shape;559;p25"/>
          <p:cNvSpPr txBox="1"/>
          <p:nvPr/>
        </p:nvSpPr>
        <p:spPr>
          <a:xfrm>
            <a:off x="344333" y="1628823"/>
            <a:ext cx="3462737" cy="244280"/>
          </a:xfrm>
          <a:prstGeom prst="rect">
            <a:avLst/>
          </a:prstGeom>
          <a:noFill/>
          <a:ln>
            <a:noFill/>
          </a:ln>
        </p:spPr>
        <p:txBody>
          <a:bodyPr spcFirstLastPara="1" wrap="square" lIns="42200" tIns="42200" rIns="42200" bIns="422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r>
              <a:rPr lang="en-GB" sz="1600" b="0" i="0" u="none" strike="noStrike" cap="none">
                <a:solidFill>
                  <a:srgbClr val="6C6C6C"/>
                </a:solidFill>
                <a:latin typeface="Trebuchet MS"/>
                <a:ea typeface="Trebuchet MS"/>
                <a:cs typeface="Trebuchet MS"/>
                <a:sym typeface="Trebuchet MS"/>
              </a:rPr>
              <a:t>Contexte</a:t>
            </a:r>
            <a:endParaRPr sz="1400" b="0" i="0" u="none" strike="noStrike" cap="none">
              <a:solidFill>
                <a:srgbClr val="000000"/>
              </a:solidFill>
              <a:latin typeface="Arial"/>
              <a:ea typeface="Arial"/>
              <a:cs typeface="Arial"/>
              <a:sym typeface="Arial"/>
            </a:endParaRPr>
          </a:p>
        </p:txBody>
      </p:sp>
      <p:sp>
        <p:nvSpPr>
          <p:cNvPr id="560" name="Google Shape;560;p25"/>
          <p:cNvSpPr txBox="1"/>
          <p:nvPr/>
        </p:nvSpPr>
        <p:spPr>
          <a:xfrm>
            <a:off x="3906715" y="1628823"/>
            <a:ext cx="3262968" cy="244280"/>
          </a:xfrm>
          <a:prstGeom prst="rect">
            <a:avLst/>
          </a:prstGeom>
          <a:noFill/>
          <a:ln>
            <a:noFill/>
          </a:ln>
        </p:spPr>
        <p:txBody>
          <a:bodyPr spcFirstLastPara="1" wrap="square" lIns="42200" tIns="42200" rIns="42200" bIns="422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r>
              <a:rPr lang="en-GB" sz="1600" b="0" i="0" u="none" strike="noStrike" cap="none">
                <a:solidFill>
                  <a:srgbClr val="6C6C6C"/>
                </a:solidFill>
                <a:latin typeface="Trebuchet MS"/>
                <a:ea typeface="Trebuchet MS"/>
                <a:cs typeface="Trebuchet MS"/>
                <a:sym typeface="Trebuchet MS"/>
              </a:rPr>
              <a:t>Apports et Méthodologie eleven</a:t>
            </a:r>
            <a:endParaRPr sz="1400" b="0" i="0" u="none" strike="noStrike" cap="none">
              <a:solidFill>
                <a:srgbClr val="000000"/>
              </a:solidFill>
              <a:latin typeface="Arial"/>
              <a:ea typeface="Arial"/>
              <a:cs typeface="Arial"/>
              <a:sym typeface="Arial"/>
            </a:endParaRPr>
          </a:p>
        </p:txBody>
      </p:sp>
      <p:cxnSp>
        <p:nvCxnSpPr>
          <p:cNvPr id="561" name="Google Shape;561;p25"/>
          <p:cNvCxnSpPr/>
          <p:nvPr/>
        </p:nvCxnSpPr>
        <p:spPr>
          <a:xfrm>
            <a:off x="317890" y="1917158"/>
            <a:ext cx="3489179" cy="1"/>
          </a:xfrm>
          <a:prstGeom prst="straightConnector1">
            <a:avLst/>
          </a:prstGeom>
          <a:noFill/>
          <a:ln w="9525" cap="flat" cmpd="sng">
            <a:solidFill>
              <a:srgbClr val="808080"/>
            </a:solidFill>
            <a:prstDash val="solid"/>
            <a:round/>
            <a:headEnd type="none" w="sm" len="sm"/>
            <a:tailEnd type="none" w="sm" len="sm"/>
          </a:ln>
        </p:spPr>
      </p:cxnSp>
      <p:cxnSp>
        <p:nvCxnSpPr>
          <p:cNvPr id="562" name="Google Shape;562;p25"/>
          <p:cNvCxnSpPr/>
          <p:nvPr/>
        </p:nvCxnSpPr>
        <p:spPr>
          <a:xfrm>
            <a:off x="317890" y="1583265"/>
            <a:ext cx="3489179" cy="1"/>
          </a:xfrm>
          <a:prstGeom prst="straightConnector1">
            <a:avLst/>
          </a:prstGeom>
          <a:noFill/>
          <a:ln w="9525" cap="flat" cmpd="sng">
            <a:solidFill>
              <a:srgbClr val="808080"/>
            </a:solidFill>
            <a:prstDash val="solid"/>
            <a:round/>
            <a:headEnd type="none" w="sm" len="sm"/>
            <a:tailEnd type="none" w="sm" len="sm"/>
          </a:ln>
        </p:spPr>
      </p:cxnSp>
      <p:cxnSp>
        <p:nvCxnSpPr>
          <p:cNvPr id="563" name="Google Shape;563;p25"/>
          <p:cNvCxnSpPr/>
          <p:nvPr/>
        </p:nvCxnSpPr>
        <p:spPr>
          <a:xfrm>
            <a:off x="3906715" y="1917158"/>
            <a:ext cx="4953001" cy="1"/>
          </a:xfrm>
          <a:prstGeom prst="straightConnector1">
            <a:avLst/>
          </a:prstGeom>
          <a:noFill/>
          <a:ln w="9525" cap="flat" cmpd="sng">
            <a:solidFill>
              <a:srgbClr val="808080"/>
            </a:solidFill>
            <a:prstDash val="solid"/>
            <a:round/>
            <a:headEnd type="none" w="sm" len="sm"/>
            <a:tailEnd type="none" w="sm" len="sm"/>
          </a:ln>
        </p:spPr>
      </p:cxnSp>
      <p:cxnSp>
        <p:nvCxnSpPr>
          <p:cNvPr id="564" name="Google Shape;564;p25"/>
          <p:cNvCxnSpPr/>
          <p:nvPr/>
        </p:nvCxnSpPr>
        <p:spPr>
          <a:xfrm>
            <a:off x="3906715" y="1583265"/>
            <a:ext cx="4953001" cy="1"/>
          </a:xfrm>
          <a:prstGeom prst="straightConnector1">
            <a:avLst/>
          </a:prstGeom>
          <a:noFill/>
          <a:ln w="9525" cap="flat" cmpd="sng">
            <a:solidFill>
              <a:srgbClr val="808080"/>
            </a:solidFill>
            <a:prstDash val="solid"/>
            <a:round/>
            <a:headEnd type="none" w="sm" len="sm"/>
            <a:tailEnd type="none" w="sm" len="sm"/>
          </a:ln>
        </p:spPr>
      </p:cxnSp>
      <p:cxnSp>
        <p:nvCxnSpPr>
          <p:cNvPr id="565" name="Google Shape;565;p25"/>
          <p:cNvCxnSpPr/>
          <p:nvPr/>
        </p:nvCxnSpPr>
        <p:spPr>
          <a:xfrm>
            <a:off x="317889" y="948032"/>
            <a:ext cx="8541827" cy="1"/>
          </a:xfrm>
          <a:prstGeom prst="straightConnector1">
            <a:avLst/>
          </a:prstGeom>
          <a:noFill/>
          <a:ln w="9525" cap="flat" cmpd="sng">
            <a:solidFill>
              <a:srgbClr val="808080"/>
            </a:solidFill>
            <a:prstDash val="solid"/>
            <a:round/>
            <a:headEnd type="none" w="sm" len="sm"/>
            <a:tailEnd type="none" w="sm" len="sm"/>
          </a:ln>
        </p:spPr>
      </p:cxnSp>
      <p:sp>
        <p:nvSpPr>
          <p:cNvPr id="566" name="Google Shape;566;p25"/>
          <p:cNvSpPr>
            <a:spLocks noGrp="1"/>
          </p:cNvSpPr>
          <p:nvPr>
            <p:ph type="pic" idx="2"/>
          </p:nvPr>
        </p:nvSpPr>
        <p:spPr>
          <a:xfrm>
            <a:off x="7581913" y="2076701"/>
            <a:ext cx="1277803" cy="10287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1pPr>
            <a:lvl2pPr marR="0" lvl="1"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2pPr>
            <a:lvl3pPr marR="0" lvl="2"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3pPr>
            <a:lvl4pPr marR="0" lvl="3"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4pPr>
            <a:lvl5pPr marR="0" lvl="4"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5pPr>
            <a:lvl6pPr marR="0" lvl="5"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6pPr>
            <a:lvl7pPr marR="0" lvl="6"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7pPr>
            <a:lvl8pPr marR="0" lvl="7"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8pPr>
            <a:lvl9pPr marR="0" lvl="8"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9pPr>
          </a:lstStyle>
          <a:p>
            <a:endParaRPr/>
          </a:p>
        </p:txBody>
      </p:sp>
      <p:sp>
        <p:nvSpPr>
          <p:cNvPr id="567" name="Google Shape;567;p25"/>
          <p:cNvSpPr>
            <a:spLocks noGrp="1"/>
          </p:cNvSpPr>
          <p:nvPr>
            <p:ph type="pic" idx="3"/>
          </p:nvPr>
        </p:nvSpPr>
        <p:spPr>
          <a:xfrm>
            <a:off x="7581913" y="3182710"/>
            <a:ext cx="1277803" cy="10287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1pPr>
            <a:lvl2pPr marR="0" lvl="1"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2pPr>
            <a:lvl3pPr marR="0" lvl="2"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3pPr>
            <a:lvl4pPr marR="0" lvl="3"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4pPr>
            <a:lvl5pPr marR="0" lvl="4"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5pPr>
            <a:lvl6pPr marR="0" lvl="5"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6pPr>
            <a:lvl7pPr marR="0" lvl="6"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7pPr>
            <a:lvl8pPr marR="0" lvl="7"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8pPr>
            <a:lvl9pPr marR="0" lvl="8"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9pPr>
          </a:lstStyle>
          <a:p>
            <a:endParaRPr/>
          </a:p>
        </p:txBody>
      </p:sp>
      <p:sp>
        <p:nvSpPr>
          <p:cNvPr id="568" name="Google Shape;568;p25"/>
          <p:cNvSpPr txBox="1">
            <a:spLocks noGrp="1"/>
          </p:cNvSpPr>
          <p:nvPr>
            <p:ph type="body" idx="4"/>
          </p:nvPr>
        </p:nvSpPr>
        <p:spPr>
          <a:xfrm>
            <a:off x="3906715" y="1976712"/>
            <a:ext cx="3576516" cy="2811189"/>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69" name="Google Shape;569;p25"/>
          <p:cNvSpPr txBox="1">
            <a:spLocks noGrp="1"/>
          </p:cNvSpPr>
          <p:nvPr>
            <p:ph type="body" idx="5"/>
          </p:nvPr>
        </p:nvSpPr>
        <p:spPr>
          <a:xfrm>
            <a:off x="317990" y="77390"/>
            <a:ext cx="8541726" cy="232508"/>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70" name="Google Shape;570;p25"/>
          <p:cNvSpPr txBox="1">
            <a:spLocks noGrp="1"/>
          </p:cNvSpPr>
          <p:nvPr>
            <p:ph type="body" idx="6"/>
          </p:nvPr>
        </p:nvSpPr>
        <p:spPr>
          <a:xfrm>
            <a:off x="317889" y="330164"/>
            <a:ext cx="8541827" cy="506931"/>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71" name="Google Shape;571;p25"/>
          <p:cNvSpPr txBox="1">
            <a:spLocks noGrp="1"/>
          </p:cNvSpPr>
          <p:nvPr>
            <p:ph type="body" idx="7"/>
          </p:nvPr>
        </p:nvSpPr>
        <p:spPr>
          <a:xfrm>
            <a:off x="317890" y="1976711"/>
            <a:ext cx="3489179" cy="2811189"/>
          </a:xfrm>
          <a:prstGeom prst="rect">
            <a:avLst/>
          </a:prstGeom>
          <a:noFill/>
          <a:ln>
            <a:noFill/>
          </a:ln>
        </p:spPr>
        <p:txBody>
          <a:bodyPr spcFirstLastPara="1" wrap="square" lIns="45700" tIns="45700" rIns="45700" bIns="45700" anchor="t" anchorCtr="0">
            <a:noAutofit/>
          </a:bodyPr>
          <a:lstStyle>
            <a:lvl1pPr marL="457200" lvl="0" indent="-342900" algn="l">
              <a:lnSpc>
                <a:spcPct val="100000"/>
              </a:lnSpc>
              <a:spcBef>
                <a:spcPts val="5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285750" algn="l">
              <a:lnSpc>
                <a:spcPct val="100000"/>
              </a:lnSpc>
              <a:spcBef>
                <a:spcPts val="500"/>
              </a:spcBef>
              <a:spcAft>
                <a:spcPts val="0"/>
              </a:spcAft>
              <a:buSzPts val="900"/>
              <a:buChar char=""/>
              <a:defRPr/>
            </a:lvl6pPr>
            <a:lvl7pPr marL="3200400" lvl="6" indent="-285750" algn="l">
              <a:lnSpc>
                <a:spcPct val="100000"/>
              </a:lnSpc>
              <a:spcBef>
                <a:spcPts val="500"/>
              </a:spcBef>
              <a:spcAft>
                <a:spcPts val="0"/>
              </a:spcAft>
              <a:buSzPts val="900"/>
              <a:buChar char=""/>
              <a:defRPr/>
            </a:lvl7pPr>
            <a:lvl8pPr marL="3657600" lvl="7" indent="-285750" algn="l">
              <a:lnSpc>
                <a:spcPct val="100000"/>
              </a:lnSpc>
              <a:spcBef>
                <a:spcPts val="500"/>
              </a:spcBef>
              <a:spcAft>
                <a:spcPts val="0"/>
              </a:spcAft>
              <a:buSzPts val="900"/>
              <a:buChar char=""/>
              <a:defRPr/>
            </a:lvl8pPr>
            <a:lvl9pPr marL="4114800" lvl="8" indent="-285750" algn="l">
              <a:lnSpc>
                <a:spcPct val="100000"/>
              </a:lnSpc>
              <a:spcBef>
                <a:spcPts val="500"/>
              </a:spcBef>
              <a:spcAft>
                <a:spcPts val="0"/>
              </a:spcAft>
              <a:buSzPts val="900"/>
              <a:buChar char=""/>
              <a:defRPr/>
            </a:lvl9pPr>
          </a:lstStyle>
          <a:p>
            <a:endParaRPr/>
          </a:p>
        </p:txBody>
      </p:sp>
      <p:sp>
        <p:nvSpPr>
          <p:cNvPr id="572" name="Google Shape;572;p25"/>
          <p:cNvSpPr>
            <a:spLocks noGrp="1"/>
          </p:cNvSpPr>
          <p:nvPr>
            <p:ph type="pic" idx="8"/>
          </p:nvPr>
        </p:nvSpPr>
        <p:spPr>
          <a:xfrm>
            <a:off x="317988" y="1000316"/>
            <a:ext cx="837044" cy="5178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1pPr>
            <a:lvl2pPr marR="0" lvl="1"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2pPr>
            <a:lvl3pPr marR="0" lvl="2"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3pPr>
            <a:lvl4pPr marR="0" lvl="3"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4pPr>
            <a:lvl5pPr marR="0" lvl="4"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5pPr>
            <a:lvl6pPr marR="0" lvl="5"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6pPr>
            <a:lvl7pPr marR="0" lvl="6"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7pPr>
            <a:lvl8pPr marR="0" lvl="7"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8pPr>
            <a:lvl9pPr marR="0" lvl="8"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9pPr>
          </a:lstStyle>
          <a:p>
            <a:endParaRPr/>
          </a:p>
        </p:txBody>
      </p:sp>
      <p:pic>
        <p:nvPicPr>
          <p:cNvPr id="573" name="Google Shape;573;p25"/>
          <p:cNvPicPr preferRelativeResize="0"/>
          <p:nvPr/>
        </p:nvPicPr>
        <p:blipFill rotWithShape="1">
          <a:blip r:embed="rId2">
            <a:alphaModFix/>
          </a:blip>
          <a:srcRect t="17787" b="17787"/>
          <a:stretch/>
        </p:blipFill>
        <p:spPr>
          <a:xfrm>
            <a:off x="150749" y="4937700"/>
            <a:ext cx="648036" cy="163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a:off x="1" y="4902747"/>
            <a:ext cx="9144001" cy="240760"/>
          </a:xfrm>
          <a:prstGeom prst="rect">
            <a:avLst/>
          </a:prstGeom>
          <a:solidFill>
            <a:srgbClr val="D8FAD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6C6C6C"/>
              </a:buClr>
              <a:buSzPts val="1200"/>
              <a:buFont typeface="Trebuchet MS"/>
              <a:buNone/>
            </a:pPr>
            <a:endParaRPr sz="1200" b="0" i="0" u="none" strike="noStrike" cap="none">
              <a:solidFill>
                <a:srgbClr val="6C6C6C"/>
              </a:solidFill>
              <a:latin typeface="Trebuchet MS"/>
              <a:ea typeface="Trebuchet MS"/>
              <a:cs typeface="Trebuchet MS"/>
              <a:sym typeface="Trebuchet MS"/>
            </a:endParaRPr>
          </a:p>
        </p:txBody>
      </p:sp>
      <p:sp>
        <p:nvSpPr>
          <p:cNvPr id="52" name="Google Shape;52;p13"/>
          <p:cNvSpPr txBox="1">
            <a:spLocks noGrp="1"/>
          </p:cNvSpPr>
          <p:nvPr>
            <p:ph type="sldNum" idx="12"/>
          </p:nvPr>
        </p:nvSpPr>
        <p:spPr>
          <a:xfrm>
            <a:off x="8792012" y="4955126"/>
            <a:ext cx="210702" cy="16383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4D4D4D"/>
              </a:buClr>
              <a:buSzPts val="800"/>
              <a:buFont typeface="Trebuchet MS"/>
              <a:buNone/>
              <a:defRPr sz="800" b="0" i="0" u="none" strike="noStrike" cap="none">
                <a:solidFill>
                  <a:srgbClr val="4D4D4D"/>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‹N°›</a:t>
            </a:fld>
            <a:endParaRPr sz="1400">
              <a:solidFill>
                <a:srgbClr val="000000"/>
              </a:solidFill>
              <a:latin typeface="Arial"/>
              <a:ea typeface="Arial"/>
              <a:cs typeface="Arial"/>
              <a:sym typeface="Arial"/>
            </a:endParaRPr>
          </a:p>
        </p:txBody>
      </p:sp>
      <p:grpSp>
        <p:nvGrpSpPr>
          <p:cNvPr id="53" name="Google Shape;53;p13"/>
          <p:cNvGrpSpPr/>
          <p:nvPr/>
        </p:nvGrpSpPr>
        <p:grpSpPr>
          <a:xfrm>
            <a:off x="7913769" y="4939183"/>
            <a:ext cx="520452" cy="160859"/>
            <a:chOff x="0" y="0"/>
            <a:chExt cx="520451" cy="214478"/>
          </a:xfrm>
        </p:grpSpPr>
        <p:sp>
          <p:nvSpPr>
            <p:cNvPr id="54" name="Google Shape;54;p13"/>
            <p:cNvSpPr/>
            <p:nvPr/>
          </p:nvSpPr>
          <p:spPr>
            <a:xfrm>
              <a:off x="1132" y="40021"/>
              <a:ext cx="87259" cy="106437"/>
            </a:xfrm>
            <a:custGeom>
              <a:avLst/>
              <a:gdLst/>
              <a:ahLst/>
              <a:cxnLst/>
              <a:rect l="l" t="t" r="r" b="b"/>
              <a:pathLst>
                <a:path w="21600" h="21600" extrusionOk="0">
                  <a:moveTo>
                    <a:pt x="21272" y="11160"/>
                  </a:moveTo>
                  <a:lnTo>
                    <a:pt x="4376" y="11160"/>
                  </a:lnTo>
                  <a:cubicBezTo>
                    <a:pt x="4376" y="13596"/>
                    <a:pt x="5128" y="15467"/>
                    <a:pt x="6632" y="16776"/>
                  </a:cubicBezTo>
                  <a:cubicBezTo>
                    <a:pt x="7962" y="17916"/>
                    <a:pt x="9669" y="18485"/>
                    <a:pt x="11758" y="18485"/>
                  </a:cubicBezTo>
                  <a:cubicBezTo>
                    <a:pt x="14138" y="18485"/>
                    <a:pt x="16125" y="17870"/>
                    <a:pt x="17716" y="16642"/>
                  </a:cubicBezTo>
                  <a:lnTo>
                    <a:pt x="19468" y="19308"/>
                  </a:lnTo>
                  <a:cubicBezTo>
                    <a:pt x="18824" y="19878"/>
                    <a:pt x="17839" y="20370"/>
                    <a:pt x="16512" y="20784"/>
                  </a:cubicBezTo>
                  <a:cubicBezTo>
                    <a:pt x="14848" y="21327"/>
                    <a:pt x="12994" y="21600"/>
                    <a:pt x="10949" y="21600"/>
                  </a:cubicBezTo>
                  <a:cubicBezTo>
                    <a:pt x="8000" y="21600"/>
                    <a:pt x="5496" y="20712"/>
                    <a:pt x="3438" y="18936"/>
                  </a:cubicBezTo>
                  <a:cubicBezTo>
                    <a:pt x="1145" y="16980"/>
                    <a:pt x="0" y="14349"/>
                    <a:pt x="0" y="11042"/>
                  </a:cubicBezTo>
                  <a:cubicBezTo>
                    <a:pt x="0" y="7607"/>
                    <a:pt x="1175" y="4853"/>
                    <a:pt x="3524" y="2779"/>
                  </a:cubicBezTo>
                  <a:cubicBezTo>
                    <a:pt x="5625" y="926"/>
                    <a:pt x="8112" y="0"/>
                    <a:pt x="10986" y="0"/>
                  </a:cubicBezTo>
                  <a:cubicBezTo>
                    <a:pt x="14326" y="0"/>
                    <a:pt x="16945" y="836"/>
                    <a:pt x="18842" y="2508"/>
                  </a:cubicBezTo>
                  <a:cubicBezTo>
                    <a:pt x="20681" y="4115"/>
                    <a:pt x="21600" y="6249"/>
                    <a:pt x="21600" y="8905"/>
                  </a:cubicBezTo>
                  <a:cubicBezTo>
                    <a:pt x="21600" y="9722"/>
                    <a:pt x="21490" y="10474"/>
                    <a:pt x="21272" y="11160"/>
                  </a:cubicBezTo>
                  <a:close/>
                  <a:moveTo>
                    <a:pt x="11191" y="3114"/>
                  </a:moveTo>
                  <a:cubicBezTo>
                    <a:pt x="9336" y="3114"/>
                    <a:pt x="7782" y="3645"/>
                    <a:pt x="6526" y="4705"/>
                  </a:cubicBezTo>
                  <a:cubicBezTo>
                    <a:pt x="5328" y="5715"/>
                    <a:pt x="4648" y="6970"/>
                    <a:pt x="4489" y="8471"/>
                  </a:cubicBezTo>
                  <a:lnTo>
                    <a:pt x="17477" y="8471"/>
                  </a:lnTo>
                  <a:cubicBezTo>
                    <a:pt x="17477" y="6984"/>
                    <a:pt x="16951" y="5742"/>
                    <a:pt x="15900" y="4745"/>
                  </a:cubicBezTo>
                  <a:cubicBezTo>
                    <a:pt x="14747" y="3658"/>
                    <a:pt x="13176"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5" name="Google Shape;55;p13"/>
            <p:cNvSpPr/>
            <p:nvPr/>
          </p:nvSpPr>
          <p:spPr>
            <a:xfrm>
              <a:off x="107316" y="0"/>
              <a:ext cx="32638" cy="146459"/>
            </a:xfrm>
            <a:custGeom>
              <a:avLst/>
              <a:gdLst/>
              <a:ahLst/>
              <a:cxnLst/>
              <a:rect l="l" t="t" r="r" b="b"/>
              <a:pathLst>
                <a:path w="21600" h="21600" extrusionOk="0">
                  <a:moveTo>
                    <a:pt x="0" y="17040"/>
                  </a:moveTo>
                  <a:lnTo>
                    <a:pt x="0" y="0"/>
                  </a:lnTo>
                  <a:lnTo>
                    <a:pt x="11100" y="0"/>
                  </a:lnTo>
                  <a:lnTo>
                    <a:pt x="11100" y="16581"/>
                  </a:lnTo>
                  <a:cubicBezTo>
                    <a:pt x="11100" y="17390"/>
                    <a:pt x="12071" y="18027"/>
                    <a:pt x="14001" y="18494"/>
                  </a:cubicBezTo>
                  <a:cubicBezTo>
                    <a:pt x="15942" y="18959"/>
                    <a:pt x="18473" y="19192"/>
                    <a:pt x="21600" y="19192"/>
                  </a:cubicBezTo>
                  <a:lnTo>
                    <a:pt x="21600" y="21600"/>
                  </a:lnTo>
                  <a:cubicBezTo>
                    <a:pt x="7199" y="21600"/>
                    <a:pt x="0" y="20080"/>
                    <a:pt x="0" y="17040"/>
                  </a:cubicBezTo>
                  <a:close/>
                </a:path>
              </a:pathLst>
            </a:custGeom>
            <a:solidFill>
              <a:srgbClr val="00A3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6" name="Google Shape;56;p13"/>
            <p:cNvSpPr/>
            <p:nvPr/>
          </p:nvSpPr>
          <p:spPr>
            <a:xfrm>
              <a:off x="153204" y="40021"/>
              <a:ext cx="87257" cy="106437"/>
            </a:xfrm>
            <a:custGeom>
              <a:avLst/>
              <a:gdLst/>
              <a:ahLst/>
              <a:cxnLst/>
              <a:rect l="l" t="t" r="r" b="b"/>
              <a:pathLst>
                <a:path w="21600" h="21600" extrusionOk="0">
                  <a:moveTo>
                    <a:pt x="21272" y="11160"/>
                  </a:moveTo>
                  <a:lnTo>
                    <a:pt x="4376" y="11160"/>
                  </a:lnTo>
                  <a:cubicBezTo>
                    <a:pt x="4376" y="13596"/>
                    <a:pt x="5128" y="15467"/>
                    <a:pt x="6632" y="16776"/>
                  </a:cubicBezTo>
                  <a:cubicBezTo>
                    <a:pt x="7961" y="17916"/>
                    <a:pt x="9671" y="18485"/>
                    <a:pt x="11759" y="18485"/>
                  </a:cubicBezTo>
                  <a:cubicBezTo>
                    <a:pt x="14138" y="18485"/>
                    <a:pt x="16124" y="17870"/>
                    <a:pt x="17716" y="16642"/>
                  </a:cubicBezTo>
                  <a:lnTo>
                    <a:pt x="19467" y="19308"/>
                  </a:lnTo>
                  <a:cubicBezTo>
                    <a:pt x="18826" y="19878"/>
                    <a:pt x="17841" y="20370"/>
                    <a:pt x="16512" y="20784"/>
                  </a:cubicBezTo>
                  <a:cubicBezTo>
                    <a:pt x="14848" y="21327"/>
                    <a:pt x="12995" y="21600"/>
                    <a:pt x="10950" y="21600"/>
                  </a:cubicBezTo>
                  <a:cubicBezTo>
                    <a:pt x="8002" y="21600"/>
                    <a:pt x="5498" y="20712"/>
                    <a:pt x="3440" y="18936"/>
                  </a:cubicBezTo>
                  <a:cubicBezTo>
                    <a:pt x="1146" y="16980"/>
                    <a:pt x="0" y="14349"/>
                    <a:pt x="0" y="11042"/>
                  </a:cubicBezTo>
                  <a:cubicBezTo>
                    <a:pt x="0" y="7607"/>
                    <a:pt x="1174" y="4853"/>
                    <a:pt x="3524" y="2779"/>
                  </a:cubicBezTo>
                  <a:cubicBezTo>
                    <a:pt x="5624" y="926"/>
                    <a:pt x="8112" y="0"/>
                    <a:pt x="10985" y="0"/>
                  </a:cubicBezTo>
                  <a:cubicBezTo>
                    <a:pt x="14327" y="0"/>
                    <a:pt x="16946" y="836"/>
                    <a:pt x="18844" y="2508"/>
                  </a:cubicBezTo>
                  <a:cubicBezTo>
                    <a:pt x="20681" y="4115"/>
                    <a:pt x="21600" y="6249"/>
                    <a:pt x="21600" y="8905"/>
                  </a:cubicBezTo>
                  <a:cubicBezTo>
                    <a:pt x="21600" y="9722"/>
                    <a:pt x="21491" y="10474"/>
                    <a:pt x="21272" y="11160"/>
                  </a:cubicBezTo>
                  <a:close/>
                  <a:moveTo>
                    <a:pt x="11191" y="3114"/>
                  </a:moveTo>
                  <a:cubicBezTo>
                    <a:pt x="9337" y="3114"/>
                    <a:pt x="7781" y="3645"/>
                    <a:pt x="6526" y="4705"/>
                  </a:cubicBezTo>
                  <a:cubicBezTo>
                    <a:pt x="5328" y="5715"/>
                    <a:pt x="4649" y="6970"/>
                    <a:pt x="4488" y="8471"/>
                  </a:cubicBezTo>
                  <a:lnTo>
                    <a:pt x="17476" y="8471"/>
                  </a:lnTo>
                  <a:cubicBezTo>
                    <a:pt x="17476" y="6984"/>
                    <a:pt x="16950" y="5742"/>
                    <a:pt x="15900" y="4745"/>
                  </a:cubicBezTo>
                  <a:cubicBezTo>
                    <a:pt x="14746" y="3658"/>
                    <a:pt x="13178"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7" name="Google Shape;57;p13"/>
            <p:cNvSpPr/>
            <p:nvPr/>
          </p:nvSpPr>
          <p:spPr>
            <a:xfrm>
              <a:off x="247144" y="41741"/>
              <a:ext cx="86579" cy="104718"/>
            </a:xfrm>
            <a:custGeom>
              <a:avLst/>
              <a:gdLst/>
              <a:ahLst/>
              <a:cxnLst/>
              <a:rect l="l" t="t" r="r" b="b"/>
              <a:pathLst>
                <a:path w="21600" h="21600" extrusionOk="0">
                  <a:moveTo>
                    <a:pt x="11224" y="21600"/>
                  </a:moveTo>
                  <a:lnTo>
                    <a:pt x="10122" y="21600"/>
                  </a:lnTo>
                  <a:lnTo>
                    <a:pt x="0" y="0"/>
                  </a:lnTo>
                  <a:lnTo>
                    <a:pt x="4580" y="0"/>
                  </a:lnTo>
                  <a:lnTo>
                    <a:pt x="10828" y="14814"/>
                  </a:lnTo>
                  <a:lnTo>
                    <a:pt x="17218" y="0"/>
                  </a:lnTo>
                  <a:lnTo>
                    <a:pt x="21600" y="0"/>
                  </a:lnTo>
                  <a:lnTo>
                    <a:pt x="11224"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8" name="Google Shape;58;p13"/>
            <p:cNvSpPr/>
            <p:nvPr/>
          </p:nvSpPr>
          <p:spPr>
            <a:xfrm>
              <a:off x="340537" y="40021"/>
              <a:ext cx="87257" cy="106437"/>
            </a:xfrm>
            <a:custGeom>
              <a:avLst/>
              <a:gdLst/>
              <a:ahLst/>
              <a:cxnLst/>
              <a:rect l="l" t="t" r="r" b="b"/>
              <a:pathLst>
                <a:path w="21600" h="21600" extrusionOk="0">
                  <a:moveTo>
                    <a:pt x="21271" y="11160"/>
                  </a:moveTo>
                  <a:lnTo>
                    <a:pt x="4375" y="11160"/>
                  </a:lnTo>
                  <a:cubicBezTo>
                    <a:pt x="4375" y="13596"/>
                    <a:pt x="5128" y="15467"/>
                    <a:pt x="6632" y="16776"/>
                  </a:cubicBezTo>
                  <a:cubicBezTo>
                    <a:pt x="7961" y="17916"/>
                    <a:pt x="9669" y="18485"/>
                    <a:pt x="11757" y="18485"/>
                  </a:cubicBezTo>
                  <a:cubicBezTo>
                    <a:pt x="14139" y="18485"/>
                    <a:pt x="16123" y="17870"/>
                    <a:pt x="17714" y="16642"/>
                  </a:cubicBezTo>
                  <a:lnTo>
                    <a:pt x="19469" y="19308"/>
                  </a:lnTo>
                  <a:cubicBezTo>
                    <a:pt x="18826" y="19878"/>
                    <a:pt x="17841" y="20370"/>
                    <a:pt x="16513" y="20784"/>
                  </a:cubicBezTo>
                  <a:cubicBezTo>
                    <a:pt x="14846" y="21327"/>
                    <a:pt x="12994" y="21600"/>
                    <a:pt x="10949" y="21600"/>
                  </a:cubicBezTo>
                  <a:cubicBezTo>
                    <a:pt x="8000" y="21600"/>
                    <a:pt x="5496" y="20712"/>
                    <a:pt x="3438" y="18936"/>
                  </a:cubicBezTo>
                  <a:cubicBezTo>
                    <a:pt x="1147" y="16980"/>
                    <a:pt x="0" y="14349"/>
                    <a:pt x="0" y="11042"/>
                  </a:cubicBezTo>
                  <a:cubicBezTo>
                    <a:pt x="0" y="7607"/>
                    <a:pt x="1174" y="4853"/>
                    <a:pt x="3524" y="2779"/>
                  </a:cubicBezTo>
                  <a:cubicBezTo>
                    <a:pt x="5624" y="926"/>
                    <a:pt x="8111" y="0"/>
                    <a:pt x="10986" y="0"/>
                  </a:cubicBezTo>
                  <a:cubicBezTo>
                    <a:pt x="14328" y="0"/>
                    <a:pt x="16945" y="836"/>
                    <a:pt x="18843" y="2508"/>
                  </a:cubicBezTo>
                  <a:cubicBezTo>
                    <a:pt x="20681" y="4115"/>
                    <a:pt x="21600" y="6249"/>
                    <a:pt x="21600" y="8905"/>
                  </a:cubicBezTo>
                  <a:cubicBezTo>
                    <a:pt x="21600" y="9722"/>
                    <a:pt x="21491" y="10474"/>
                    <a:pt x="21271" y="11160"/>
                  </a:cubicBezTo>
                  <a:close/>
                  <a:moveTo>
                    <a:pt x="11191" y="3114"/>
                  </a:moveTo>
                  <a:cubicBezTo>
                    <a:pt x="9336" y="3114"/>
                    <a:pt x="7780" y="3645"/>
                    <a:pt x="6525" y="4705"/>
                  </a:cubicBezTo>
                  <a:cubicBezTo>
                    <a:pt x="5328" y="5715"/>
                    <a:pt x="4649" y="6970"/>
                    <a:pt x="4489" y="8471"/>
                  </a:cubicBezTo>
                  <a:lnTo>
                    <a:pt x="17476" y="8471"/>
                  </a:lnTo>
                  <a:cubicBezTo>
                    <a:pt x="17476" y="6984"/>
                    <a:pt x="16950" y="5742"/>
                    <a:pt x="15898" y="4745"/>
                  </a:cubicBezTo>
                  <a:cubicBezTo>
                    <a:pt x="14745" y="3658"/>
                    <a:pt x="13175" y="3114"/>
                    <a:pt x="11191" y="3114"/>
                  </a:cubicBez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59" name="Google Shape;59;p13"/>
            <p:cNvSpPr/>
            <p:nvPr/>
          </p:nvSpPr>
          <p:spPr>
            <a:xfrm>
              <a:off x="445355" y="40023"/>
              <a:ext cx="75022" cy="104471"/>
            </a:xfrm>
            <a:custGeom>
              <a:avLst/>
              <a:gdLst/>
              <a:ahLst/>
              <a:cxnLst/>
              <a:rect l="l" t="t" r="r" b="b"/>
              <a:pathLst>
                <a:path w="21600" h="21600" extrusionOk="0">
                  <a:moveTo>
                    <a:pt x="16771" y="21600"/>
                  </a:moveTo>
                  <a:lnTo>
                    <a:pt x="16771" y="9269"/>
                  </a:lnTo>
                  <a:cubicBezTo>
                    <a:pt x="16771" y="7013"/>
                    <a:pt x="16335" y="5432"/>
                    <a:pt x="15461" y="4528"/>
                  </a:cubicBezTo>
                  <a:cubicBezTo>
                    <a:pt x="14585" y="3624"/>
                    <a:pt x="13120" y="3172"/>
                    <a:pt x="11067" y="3172"/>
                  </a:cubicBezTo>
                  <a:cubicBezTo>
                    <a:pt x="9965" y="3172"/>
                    <a:pt x="8810" y="3430"/>
                    <a:pt x="7604" y="3945"/>
                  </a:cubicBezTo>
                  <a:cubicBezTo>
                    <a:pt x="6399" y="4458"/>
                    <a:pt x="5473" y="5093"/>
                    <a:pt x="4830" y="5845"/>
                  </a:cubicBezTo>
                  <a:lnTo>
                    <a:pt x="4830" y="21600"/>
                  </a:lnTo>
                  <a:lnTo>
                    <a:pt x="0" y="21600"/>
                  </a:lnTo>
                  <a:lnTo>
                    <a:pt x="0" y="406"/>
                  </a:lnTo>
                  <a:lnTo>
                    <a:pt x="3309" y="406"/>
                  </a:lnTo>
                  <a:lnTo>
                    <a:pt x="4834" y="3137"/>
                  </a:lnTo>
                  <a:cubicBezTo>
                    <a:pt x="6429" y="1044"/>
                    <a:pt x="9032" y="0"/>
                    <a:pt x="12643" y="0"/>
                  </a:cubicBezTo>
                  <a:cubicBezTo>
                    <a:pt x="18615" y="0"/>
                    <a:pt x="21600" y="2825"/>
                    <a:pt x="21600" y="8472"/>
                  </a:cubicBezTo>
                  <a:lnTo>
                    <a:pt x="21600" y="21600"/>
                  </a:lnTo>
                  <a:lnTo>
                    <a:pt x="16771" y="21600"/>
                  </a:lnTo>
                  <a:close/>
                </a:path>
              </a:pathLst>
            </a:custGeom>
            <a:solidFill>
              <a:srgbClr val="289B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60" name="Google Shape;60;p13"/>
            <p:cNvSpPr/>
            <p:nvPr/>
          </p:nvSpPr>
          <p:spPr>
            <a:xfrm>
              <a:off x="0" y="171123"/>
              <a:ext cx="19617" cy="31875"/>
            </a:xfrm>
            <a:custGeom>
              <a:avLst/>
              <a:gdLst/>
              <a:ahLst/>
              <a:cxnLst/>
              <a:rect l="l" t="t" r="r" b="b"/>
              <a:pathLst>
                <a:path w="21600" h="21598" extrusionOk="0">
                  <a:moveTo>
                    <a:pt x="0" y="19967"/>
                  </a:moveTo>
                  <a:lnTo>
                    <a:pt x="2070" y="16467"/>
                  </a:lnTo>
                  <a:cubicBezTo>
                    <a:pt x="5346" y="17815"/>
                    <a:pt x="7983" y="18489"/>
                    <a:pt x="9980" y="18489"/>
                  </a:cubicBezTo>
                  <a:cubicBezTo>
                    <a:pt x="13606" y="18489"/>
                    <a:pt x="15419" y="17530"/>
                    <a:pt x="15419" y="15612"/>
                  </a:cubicBezTo>
                  <a:cubicBezTo>
                    <a:pt x="15419" y="14239"/>
                    <a:pt x="13668" y="13060"/>
                    <a:pt x="10167" y="12074"/>
                  </a:cubicBezTo>
                  <a:cubicBezTo>
                    <a:pt x="7467" y="11297"/>
                    <a:pt x="5650" y="10706"/>
                    <a:pt x="4713" y="10305"/>
                  </a:cubicBezTo>
                  <a:cubicBezTo>
                    <a:pt x="3775" y="9903"/>
                    <a:pt x="2962" y="9447"/>
                    <a:pt x="2272" y="8934"/>
                  </a:cubicBezTo>
                  <a:cubicBezTo>
                    <a:pt x="1582" y="8422"/>
                    <a:pt x="1066" y="7877"/>
                    <a:pt x="727" y="7300"/>
                  </a:cubicBezTo>
                  <a:cubicBezTo>
                    <a:pt x="387" y="6724"/>
                    <a:pt x="218" y="6105"/>
                    <a:pt x="218" y="5444"/>
                  </a:cubicBezTo>
                  <a:cubicBezTo>
                    <a:pt x="218" y="3734"/>
                    <a:pt x="1206" y="2399"/>
                    <a:pt x="3184" y="1440"/>
                  </a:cubicBezTo>
                  <a:cubicBezTo>
                    <a:pt x="5160" y="481"/>
                    <a:pt x="7746" y="0"/>
                    <a:pt x="10939" y="0"/>
                  </a:cubicBezTo>
                  <a:cubicBezTo>
                    <a:pt x="13349" y="0"/>
                    <a:pt x="16388" y="480"/>
                    <a:pt x="20055" y="1440"/>
                  </a:cubicBezTo>
                  <a:lnTo>
                    <a:pt x="18386" y="4861"/>
                  </a:lnTo>
                  <a:cubicBezTo>
                    <a:pt x="16058" y="3695"/>
                    <a:pt x="13721" y="3112"/>
                    <a:pt x="11372" y="3112"/>
                  </a:cubicBezTo>
                  <a:cubicBezTo>
                    <a:pt x="9970" y="3112"/>
                    <a:pt x="8792" y="3319"/>
                    <a:pt x="7834" y="3734"/>
                  </a:cubicBezTo>
                  <a:cubicBezTo>
                    <a:pt x="6876" y="4148"/>
                    <a:pt x="6397" y="4673"/>
                    <a:pt x="6397" y="5308"/>
                  </a:cubicBezTo>
                  <a:cubicBezTo>
                    <a:pt x="6397" y="6643"/>
                    <a:pt x="7603" y="7654"/>
                    <a:pt x="10013" y="8340"/>
                  </a:cubicBezTo>
                  <a:lnTo>
                    <a:pt x="14215" y="9545"/>
                  </a:lnTo>
                  <a:cubicBezTo>
                    <a:pt x="16790" y="10284"/>
                    <a:pt x="18665" y="11127"/>
                    <a:pt x="19838" y="12073"/>
                  </a:cubicBezTo>
                  <a:cubicBezTo>
                    <a:pt x="21013" y="13020"/>
                    <a:pt x="21600" y="14205"/>
                    <a:pt x="21600" y="15630"/>
                  </a:cubicBezTo>
                  <a:cubicBezTo>
                    <a:pt x="21600" y="17497"/>
                    <a:pt x="20559" y="18958"/>
                    <a:pt x="18479" y="20014"/>
                  </a:cubicBezTo>
                  <a:cubicBezTo>
                    <a:pt x="16397" y="21071"/>
                    <a:pt x="13514" y="21598"/>
                    <a:pt x="9826" y="21598"/>
                  </a:cubicBezTo>
                  <a:cubicBezTo>
                    <a:pt x="6346" y="21600"/>
                    <a:pt x="3070" y="21055"/>
                    <a:pt x="0" y="1996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61" name="Google Shape;61;p13"/>
            <p:cNvSpPr/>
            <p:nvPr/>
          </p:nvSpPr>
          <p:spPr>
            <a:xfrm>
              <a:off x="24001"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62" name="Google Shape;62;p13"/>
            <p:cNvSpPr/>
            <p:nvPr/>
          </p:nvSpPr>
          <p:spPr>
            <a:xfrm>
              <a:off x="49124" y="171125"/>
              <a:ext cx="18129" cy="31301"/>
            </a:xfrm>
            <a:custGeom>
              <a:avLst/>
              <a:gdLst/>
              <a:ahLst/>
              <a:cxnLst/>
              <a:rect l="l" t="t" r="r" b="b"/>
              <a:pathLst>
                <a:path w="21600" h="21600" extrusionOk="0">
                  <a:moveTo>
                    <a:pt x="18959" y="4019"/>
                  </a:moveTo>
                  <a:cubicBezTo>
                    <a:pt x="17577" y="3452"/>
                    <a:pt x="16183" y="3168"/>
                    <a:pt x="14780" y="3168"/>
                  </a:cubicBezTo>
                  <a:cubicBezTo>
                    <a:pt x="12528" y="3168"/>
                    <a:pt x="10561" y="3782"/>
                    <a:pt x="8878" y="5009"/>
                  </a:cubicBezTo>
                  <a:cubicBezTo>
                    <a:pt x="7195" y="6237"/>
                    <a:pt x="6353" y="7715"/>
                    <a:pt x="6353" y="9444"/>
                  </a:cubicBezTo>
                  <a:lnTo>
                    <a:pt x="6353" y="21600"/>
                  </a:lnTo>
                  <a:lnTo>
                    <a:pt x="0" y="21600"/>
                  </a:lnTo>
                  <a:lnTo>
                    <a:pt x="0" y="396"/>
                  </a:lnTo>
                  <a:lnTo>
                    <a:pt x="6353" y="396"/>
                  </a:lnTo>
                  <a:lnTo>
                    <a:pt x="6353" y="3782"/>
                  </a:lnTo>
                  <a:cubicBezTo>
                    <a:pt x="8670" y="1261"/>
                    <a:pt x="12115" y="0"/>
                    <a:pt x="16685" y="0"/>
                  </a:cubicBezTo>
                  <a:cubicBezTo>
                    <a:pt x="17821" y="0"/>
                    <a:pt x="19461" y="119"/>
                    <a:pt x="21600" y="357"/>
                  </a:cubicBezTo>
                  <a:lnTo>
                    <a:pt x="18959" y="401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63" name="Google Shape;63;p13"/>
            <p:cNvSpPr/>
            <p:nvPr/>
          </p:nvSpPr>
          <p:spPr>
            <a:xfrm>
              <a:off x="69843" y="171123"/>
              <a:ext cx="25706" cy="31878"/>
            </a:xfrm>
            <a:custGeom>
              <a:avLst/>
              <a:gdLst/>
              <a:ahLst/>
              <a:cxnLst/>
              <a:rect l="l" t="t" r="r" b="b"/>
              <a:pathLst>
                <a:path w="21600" h="21600" extrusionOk="0">
                  <a:moveTo>
                    <a:pt x="15563" y="18820"/>
                  </a:moveTo>
                  <a:cubicBezTo>
                    <a:pt x="13770" y="20675"/>
                    <a:pt x="11027" y="21600"/>
                    <a:pt x="7333" y="21600"/>
                  </a:cubicBezTo>
                  <a:cubicBezTo>
                    <a:pt x="5353" y="21600"/>
                    <a:pt x="3635" y="21007"/>
                    <a:pt x="2181" y="19821"/>
                  </a:cubicBezTo>
                  <a:cubicBezTo>
                    <a:pt x="727" y="18635"/>
                    <a:pt x="0" y="17161"/>
                    <a:pt x="0" y="15399"/>
                  </a:cubicBezTo>
                  <a:cubicBezTo>
                    <a:pt x="0" y="13286"/>
                    <a:pt x="1119" y="11501"/>
                    <a:pt x="3360" y="10042"/>
                  </a:cubicBezTo>
                  <a:cubicBezTo>
                    <a:pt x="5600" y="8585"/>
                    <a:pt x="8458" y="7855"/>
                    <a:pt x="11931" y="7855"/>
                  </a:cubicBezTo>
                  <a:cubicBezTo>
                    <a:pt x="12875" y="7855"/>
                    <a:pt x="13944" y="8024"/>
                    <a:pt x="15138" y="8361"/>
                  </a:cubicBezTo>
                  <a:cubicBezTo>
                    <a:pt x="15138" y="4992"/>
                    <a:pt x="13314" y="3306"/>
                    <a:pt x="9668" y="3306"/>
                  </a:cubicBezTo>
                  <a:cubicBezTo>
                    <a:pt x="6870" y="3306"/>
                    <a:pt x="4716" y="3927"/>
                    <a:pt x="3207" y="5172"/>
                  </a:cubicBezTo>
                  <a:lnTo>
                    <a:pt x="1321" y="2081"/>
                  </a:lnTo>
                  <a:cubicBezTo>
                    <a:pt x="2169" y="1511"/>
                    <a:pt x="3344" y="1021"/>
                    <a:pt x="4846" y="613"/>
                  </a:cubicBezTo>
                  <a:cubicBezTo>
                    <a:pt x="6347" y="205"/>
                    <a:pt x="7781" y="0"/>
                    <a:pt x="9149" y="0"/>
                  </a:cubicBezTo>
                  <a:cubicBezTo>
                    <a:pt x="12812" y="0"/>
                    <a:pt x="15473" y="687"/>
                    <a:pt x="17131" y="2061"/>
                  </a:cubicBezTo>
                  <a:cubicBezTo>
                    <a:pt x="18789" y="3434"/>
                    <a:pt x="19620" y="5618"/>
                    <a:pt x="19620" y="8613"/>
                  </a:cubicBezTo>
                  <a:lnTo>
                    <a:pt x="19620" y="16078"/>
                  </a:lnTo>
                  <a:cubicBezTo>
                    <a:pt x="19620" y="17904"/>
                    <a:pt x="20279" y="19123"/>
                    <a:pt x="21600" y="19733"/>
                  </a:cubicBezTo>
                  <a:lnTo>
                    <a:pt x="21600" y="21579"/>
                  </a:lnTo>
                  <a:cubicBezTo>
                    <a:pt x="19777" y="21579"/>
                    <a:pt x="18413" y="21366"/>
                    <a:pt x="17509" y="20938"/>
                  </a:cubicBezTo>
                  <a:cubicBezTo>
                    <a:pt x="16604" y="20512"/>
                    <a:pt x="15956" y="19805"/>
                    <a:pt x="15563" y="18820"/>
                  </a:cubicBezTo>
                  <a:close/>
                  <a:moveTo>
                    <a:pt x="15138" y="10986"/>
                  </a:moveTo>
                  <a:cubicBezTo>
                    <a:pt x="13724" y="10726"/>
                    <a:pt x="12732" y="10596"/>
                    <a:pt x="12168" y="10596"/>
                  </a:cubicBezTo>
                  <a:cubicBezTo>
                    <a:pt x="9904" y="10596"/>
                    <a:pt x="8056" y="11076"/>
                    <a:pt x="6626" y="12035"/>
                  </a:cubicBezTo>
                  <a:cubicBezTo>
                    <a:pt x="5196" y="12994"/>
                    <a:pt x="4480" y="14129"/>
                    <a:pt x="4480" y="15436"/>
                  </a:cubicBezTo>
                  <a:cubicBezTo>
                    <a:pt x="4480" y="17601"/>
                    <a:pt x="6029" y="18684"/>
                    <a:pt x="9126" y="18684"/>
                  </a:cubicBezTo>
                  <a:cubicBezTo>
                    <a:pt x="11389" y="18684"/>
                    <a:pt x="13394" y="17796"/>
                    <a:pt x="15139" y="16021"/>
                  </a:cubicBezTo>
                  <a:lnTo>
                    <a:pt x="15139" y="1098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64" name="Google Shape;64;p13"/>
            <p:cNvSpPr/>
            <p:nvPr/>
          </p:nvSpPr>
          <p:spPr>
            <a:xfrm>
              <a:off x="100355" y="163179"/>
              <a:ext cx="19224" cy="39822"/>
            </a:xfrm>
            <a:custGeom>
              <a:avLst/>
              <a:gdLst/>
              <a:ahLst/>
              <a:cxnLst/>
              <a:rect l="l" t="t" r="r" b="b"/>
              <a:pathLst>
                <a:path w="21600" h="21600" extrusionOk="0">
                  <a:moveTo>
                    <a:pt x="3910" y="6956"/>
                  </a:moveTo>
                  <a:lnTo>
                    <a:pt x="0" y="6956"/>
                  </a:lnTo>
                  <a:lnTo>
                    <a:pt x="0" y="4622"/>
                  </a:lnTo>
                  <a:lnTo>
                    <a:pt x="3910" y="4622"/>
                  </a:lnTo>
                  <a:lnTo>
                    <a:pt x="3910" y="1136"/>
                  </a:lnTo>
                  <a:lnTo>
                    <a:pt x="9901" y="0"/>
                  </a:lnTo>
                  <a:lnTo>
                    <a:pt x="9901" y="4622"/>
                  </a:lnTo>
                  <a:lnTo>
                    <a:pt x="19171" y="4622"/>
                  </a:lnTo>
                  <a:lnTo>
                    <a:pt x="19171" y="6956"/>
                  </a:lnTo>
                  <a:lnTo>
                    <a:pt x="9901" y="6956"/>
                  </a:lnTo>
                  <a:lnTo>
                    <a:pt x="9901" y="15235"/>
                  </a:lnTo>
                  <a:cubicBezTo>
                    <a:pt x="9901" y="16635"/>
                    <a:pt x="10379" y="17631"/>
                    <a:pt x="11336" y="18223"/>
                  </a:cubicBezTo>
                  <a:cubicBezTo>
                    <a:pt x="12293" y="18814"/>
                    <a:pt x="13832" y="19110"/>
                    <a:pt x="15956" y="19110"/>
                  </a:cubicBezTo>
                  <a:cubicBezTo>
                    <a:pt x="17490" y="19110"/>
                    <a:pt x="19077" y="18918"/>
                    <a:pt x="20718" y="18535"/>
                  </a:cubicBezTo>
                  <a:lnTo>
                    <a:pt x="21600" y="21134"/>
                  </a:lnTo>
                  <a:cubicBezTo>
                    <a:pt x="19120" y="21445"/>
                    <a:pt x="16397" y="21600"/>
                    <a:pt x="13433" y="21600"/>
                  </a:cubicBezTo>
                  <a:cubicBezTo>
                    <a:pt x="10763" y="21600"/>
                    <a:pt x="8508" y="21110"/>
                    <a:pt x="6669" y="20130"/>
                  </a:cubicBezTo>
                  <a:cubicBezTo>
                    <a:pt x="4828" y="19149"/>
                    <a:pt x="3910" y="17912"/>
                    <a:pt x="3910" y="16418"/>
                  </a:cubicBezTo>
                  <a:lnTo>
                    <a:pt x="3910" y="6956"/>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65" name="Google Shape;65;p13"/>
            <p:cNvSpPr/>
            <p:nvPr/>
          </p:nvSpPr>
          <p:spPr>
            <a:xfrm>
              <a:off x="123094" y="171125"/>
              <a:ext cx="27700" cy="31874"/>
            </a:xfrm>
            <a:custGeom>
              <a:avLst/>
              <a:gdLst/>
              <a:ahLst/>
              <a:cxnLst/>
              <a:rect l="l" t="t" r="r" b="b"/>
              <a:pathLst>
                <a:path w="21600" h="21600" extrusionOk="0">
                  <a:moveTo>
                    <a:pt x="21269" y="11160"/>
                  </a:moveTo>
                  <a:lnTo>
                    <a:pt x="4375" y="11160"/>
                  </a:lnTo>
                  <a:cubicBezTo>
                    <a:pt x="4375" y="13596"/>
                    <a:pt x="5126" y="15469"/>
                    <a:pt x="6630" y="16779"/>
                  </a:cubicBezTo>
                  <a:cubicBezTo>
                    <a:pt x="7957" y="17920"/>
                    <a:pt x="9665" y="18490"/>
                    <a:pt x="11751" y="18490"/>
                  </a:cubicBezTo>
                  <a:cubicBezTo>
                    <a:pt x="14128" y="18490"/>
                    <a:pt x="16112" y="17874"/>
                    <a:pt x="17703" y="16643"/>
                  </a:cubicBezTo>
                  <a:lnTo>
                    <a:pt x="19454" y="19306"/>
                  </a:lnTo>
                  <a:cubicBezTo>
                    <a:pt x="18812" y="19877"/>
                    <a:pt x="17827" y="20370"/>
                    <a:pt x="16499" y="20784"/>
                  </a:cubicBezTo>
                  <a:cubicBezTo>
                    <a:pt x="14836" y="21328"/>
                    <a:pt x="12984" y="21600"/>
                    <a:pt x="10941" y="21600"/>
                  </a:cubicBezTo>
                  <a:cubicBezTo>
                    <a:pt x="7993" y="21600"/>
                    <a:pt x="5492" y="20713"/>
                    <a:pt x="3435" y="18937"/>
                  </a:cubicBezTo>
                  <a:cubicBezTo>
                    <a:pt x="1145" y="16979"/>
                    <a:pt x="0" y="14349"/>
                    <a:pt x="0" y="11044"/>
                  </a:cubicBezTo>
                  <a:cubicBezTo>
                    <a:pt x="0" y="7608"/>
                    <a:pt x="1175" y="4854"/>
                    <a:pt x="3523" y="2780"/>
                  </a:cubicBezTo>
                  <a:cubicBezTo>
                    <a:pt x="5624" y="927"/>
                    <a:pt x="8111" y="0"/>
                    <a:pt x="10986" y="0"/>
                  </a:cubicBezTo>
                  <a:cubicBezTo>
                    <a:pt x="14326" y="0"/>
                    <a:pt x="16946" y="836"/>
                    <a:pt x="18842" y="2508"/>
                  </a:cubicBezTo>
                  <a:cubicBezTo>
                    <a:pt x="20680" y="4115"/>
                    <a:pt x="21600" y="6248"/>
                    <a:pt x="21600" y="8905"/>
                  </a:cubicBezTo>
                  <a:cubicBezTo>
                    <a:pt x="21597" y="9722"/>
                    <a:pt x="21488" y="10474"/>
                    <a:pt x="21269" y="11160"/>
                  </a:cubicBezTo>
                  <a:close/>
                  <a:moveTo>
                    <a:pt x="11180" y="3111"/>
                  </a:moveTo>
                  <a:cubicBezTo>
                    <a:pt x="9327" y="3111"/>
                    <a:pt x="7774" y="3643"/>
                    <a:pt x="6520" y="4705"/>
                  </a:cubicBezTo>
                  <a:cubicBezTo>
                    <a:pt x="5323" y="5717"/>
                    <a:pt x="4644" y="6974"/>
                    <a:pt x="4484" y="8478"/>
                  </a:cubicBezTo>
                  <a:lnTo>
                    <a:pt x="17462" y="8478"/>
                  </a:lnTo>
                  <a:cubicBezTo>
                    <a:pt x="17462" y="6988"/>
                    <a:pt x="16936" y="5743"/>
                    <a:pt x="15885" y="4744"/>
                  </a:cubicBezTo>
                  <a:cubicBezTo>
                    <a:pt x="14733" y="3655"/>
                    <a:pt x="13165" y="3111"/>
                    <a:pt x="11180" y="3111"/>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66" name="Google Shape;66;p13"/>
            <p:cNvSpPr/>
            <p:nvPr/>
          </p:nvSpPr>
          <p:spPr>
            <a:xfrm>
              <a:off x="155204" y="169720"/>
              <a:ext cx="24919" cy="44758"/>
            </a:xfrm>
            <a:custGeom>
              <a:avLst/>
              <a:gdLst/>
              <a:ahLst/>
              <a:cxnLst/>
              <a:rect l="l" t="t" r="r" b="b"/>
              <a:pathLst>
                <a:path w="21600" h="21600" extrusionOk="0">
                  <a:moveTo>
                    <a:pt x="389" y="19840"/>
                  </a:moveTo>
                  <a:lnTo>
                    <a:pt x="2895" y="17736"/>
                  </a:lnTo>
                  <a:cubicBezTo>
                    <a:pt x="5587" y="18761"/>
                    <a:pt x="8067" y="19273"/>
                    <a:pt x="10338" y="19273"/>
                  </a:cubicBezTo>
                  <a:cubicBezTo>
                    <a:pt x="12430" y="19273"/>
                    <a:pt x="14080" y="19068"/>
                    <a:pt x="15288" y="18657"/>
                  </a:cubicBezTo>
                  <a:cubicBezTo>
                    <a:pt x="16496" y="18247"/>
                    <a:pt x="17100" y="17736"/>
                    <a:pt x="17100" y="17127"/>
                  </a:cubicBezTo>
                  <a:cubicBezTo>
                    <a:pt x="17100" y="15927"/>
                    <a:pt x="15576" y="15327"/>
                    <a:pt x="12527" y="15327"/>
                  </a:cubicBezTo>
                  <a:cubicBezTo>
                    <a:pt x="12008" y="15327"/>
                    <a:pt x="11068" y="15401"/>
                    <a:pt x="9706" y="15549"/>
                  </a:cubicBezTo>
                  <a:cubicBezTo>
                    <a:pt x="8343" y="15696"/>
                    <a:pt x="7281" y="15771"/>
                    <a:pt x="6519" y="15771"/>
                  </a:cubicBezTo>
                  <a:cubicBezTo>
                    <a:pt x="2821" y="15771"/>
                    <a:pt x="972" y="14977"/>
                    <a:pt x="972" y="13389"/>
                  </a:cubicBezTo>
                  <a:cubicBezTo>
                    <a:pt x="972" y="12899"/>
                    <a:pt x="1406" y="12457"/>
                    <a:pt x="2274" y="12060"/>
                  </a:cubicBezTo>
                  <a:cubicBezTo>
                    <a:pt x="3141" y="11663"/>
                    <a:pt x="4216" y="11377"/>
                    <a:pt x="5497" y="11202"/>
                  </a:cubicBezTo>
                  <a:cubicBezTo>
                    <a:pt x="1832" y="10224"/>
                    <a:pt x="0" y="8524"/>
                    <a:pt x="0" y="6106"/>
                  </a:cubicBezTo>
                  <a:cubicBezTo>
                    <a:pt x="0" y="4556"/>
                    <a:pt x="949" y="3263"/>
                    <a:pt x="2846" y="2229"/>
                  </a:cubicBezTo>
                  <a:cubicBezTo>
                    <a:pt x="4743" y="1196"/>
                    <a:pt x="7086" y="678"/>
                    <a:pt x="9876" y="678"/>
                  </a:cubicBezTo>
                  <a:cubicBezTo>
                    <a:pt x="12438" y="678"/>
                    <a:pt x="14441" y="979"/>
                    <a:pt x="15884" y="1578"/>
                  </a:cubicBezTo>
                  <a:lnTo>
                    <a:pt x="18196" y="0"/>
                  </a:lnTo>
                  <a:lnTo>
                    <a:pt x="21212" y="1620"/>
                  </a:lnTo>
                  <a:lnTo>
                    <a:pt x="18439" y="2811"/>
                  </a:lnTo>
                  <a:cubicBezTo>
                    <a:pt x="19622" y="3688"/>
                    <a:pt x="20214" y="4832"/>
                    <a:pt x="20214" y="6244"/>
                  </a:cubicBezTo>
                  <a:cubicBezTo>
                    <a:pt x="20214" y="7740"/>
                    <a:pt x="19395" y="8995"/>
                    <a:pt x="17757" y="10010"/>
                  </a:cubicBezTo>
                  <a:cubicBezTo>
                    <a:pt x="16119" y="11026"/>
                    <a:pt x="13970" y="11608"/>
                    <a:pt x="11311" y="11755"/>
                  </a:cubicBezTo>
                  <a:lnTo>
                    <a:pt x="7492" y="11977"/>
                  </a:lnTo>
                  <a:cubicBezTo>
                    <a:pt x="7038" y="12005"/>
                    <a:pt x="6430" y="12104"/>
                    <a:pt x="5668" y="12274"/>
                  </a:cubicBezTo>
                  <a:cubicBezTo>
                    <a:pt x="4905" y="12446"/>
                    <a:pt x="4525" y="12669"/>
                    <a:pt x="4525" y="12946"/>
                  </a:cubicBezTo>
                  <a:cubicBezTo>
                    <a:pt x="4525" y="13325"/>
                    <a:pt x="5319" y="13514"/>
                    <a:pt x="6909" y="13514"/>
                  </a:cubicBezTo>
                  <a:cubicBezTo>
                    <a:pt x="7605" y="13514"/>
                    <a:pt x="8692" y="13443"/>
                    <a:pt x="10168" y="13300"/>
                  </a:cubicBezTo>
                  <a:cubicBezTo>
                    <a:pt x="11643" y="13156"/>
                    <a:pt x="12738" y="13084"/>
                    <a:pt x="13452" y="13084"/>
                  </a:cubicBezTo>
                  <a:cubicBezTo>
                    <a:pt x="16014" y="13084"/>
                    <a:pt x="18013" y="13433"/>
                    <a:pt x="19447" y="14130"/>
                  </a:cubicBezTo>
                  <a:cubicBezTo>
                    <a:pt x="20883" y="14827"/>
                    <a:pt x="21600" y="15794"/>
                    <a:pt x="21600" y="17031"/>
                  </a:cubicBezTo>
                  <a:cubicBezTo>
                    <a:pt x="21600" y="18397"/>
                    <a:pt x="20525" y="19501"/>
                    <a:pt x="18377" y="20340"/>
                  </a:cubicBezTo>
                  <a:cubicBezTo>
                    <a:pt x="16227" y="21180"/>
                    <a:pt x="13507" y="21600"/>
                    <a:pt x="10216" y="21600"/>
                  </a:cubicBezTo>
                  <a:cubicBezTo>
                    <a:pt x="8529" y="21600"/>
                    <a:pt x="6753" y="21429"/>
                    <a:pt x="4889" y="21088"/>
                  </a:cubicBezTo>
                  <a:cubicBezTo>
                    <a:pt x="3025" y="20746"/>
                    <a:pt x="1524" y="20330"/>
                    <a:pt x="389" y="19840"/>
                  </a:cubicBezTo>
                  <a:close/>
                  <a:moveTo>
                    <a:pt x="10192" y="2797"/>
                  </a:moveTo>
                  <a:cubicBezTo>
                    <a:pt x="8587" y="2797"/>
                    <a:pt x="7277" y="3120"/>
                    <a:pt x="6264" y="3766"/>
                  </a:cubicBezTo>
                  <a:cubicBezTo>
                    <a:pt x="5251" y="4412"/>
                    <a:pt x="4744" y="5197"/>
                    <a:pt x="4744" y="6120"/>
                  </a:cubicBezTo>
                  <a:cubicBezTo>
                    <a:pt x="4744" y="7154"/>
                    <a:pt x="5234" y="8009"/>
                    <a:pt x="6216" y="8688"/>
                  </a:cubicBezTo>
                  <a:cubicBezTo>
                    <a:pt x="7197" y="9367"/>
                    <a:pt x="8523" y="9706"/>
                    <a:pt x="10193" y="9706"/>
                  </a:cubicBezTo>
                  <a:cubicBezTo>
                    <a:pt x="11832" y="9706"/>
                    <a:pt x="13113" y="9376"/>
                    <a:pt x="14036" y="8716"/>
                  </a:cubicBezTo>
                  <a:cubicBezTo>
                    <a:pt x="14960" y="8056"/>
                    <a:pt x="15423" y="7191"/>
                    <a:pt x="15423" y="6120"/>
                  </a:cubicBezTo>
                  <a:cubicBezTo>
                    <a:pt x="15423" y="5197"/>
                    <a:pt x="14925" y="4412"/>
                    <a:pt x="13927" y="3766"/>
                  </a:cubicBezTo>
                  <a:cubicBezTo>
                    <a:pt x="12929" y="3120"/>
                    <a:pt x="11684" y="2797"/>
                    <a:pt x="10192" y="279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67" name="Google Shape;67;p13"/>
            <p:cNvSpPr/>
            <p:nvPr/>
          </p:nvSpPr>
          <p:spPr>
            <a:xfrm>
              <a:off x="182488" y="171700"/>
              <a:ext cx="27672" cy="42777"/>
            </a:xfrm>
            <a:custGeom>
              <a:avLst/>
              <a:gdLst/>
              <a:ahLst/>
              <a:cxnLst/>
              <a:rect l="l" t="t" r="r" b="b"/>
              <a:pathLst>
                <a:path w="21600" h="21600" extrusionOk="0">
                  <a:moveTo>
                    <a:pt x="11654" y="18152"/>
                  </a:moveTo>
                  <a:cubicBezTo>
                    <a:pt x="11114" y="19137"/>
                    <a:pt x="9978" y="19959"/>
                    <a:pt x="8248" y="20615"/>
                  </a:cubicBezTo>
                  <a:cubicBezTo>
                    <a:pt x="6518" y="21272"/>
                    <a:pt x="4586" y="21600"/>
                    <a:pt x="2454" y="21600"/>
                  </a:cubicBezTo>
                  <a:lnTo>
                    <a:pt x="2454" y="19137"/>
                  </a:lnTo>
                  <a:cubicBezTo>
                    <a:pt x="4192" y="19137"/>
                    <a:pt x="5680" y="18870"/>
                    <a:pt x="6922" y="18333"/>
                  </a:cubicBezTo>
                  <a:cubicBezTo>
                    <a:pt x="8164" y="17797"/>
                    <a:pt x="8784" y="17143"/>
                    <a:pt x="8784" y="16370"/>
                  </a:cubicBezTo>
                  <a:cubicBezTo>
                    <a:pt x="8784" y="15520"/>
                    <a:pt x="8558" y="14683"/>
                    <a:pt x="8105" y="13857"/>
                  </a:cubicBezTo>
                  <a:cubicBezTo>
                    <a:pt x="7652" y="13031"/>
                    <a:pt x="7067" y="12010"/>
                    <a:pt x="6353" y="10793"/>
                  </a:cubicBezTo>
                  <a:lnTo>
                    <a:pt x="0" y="0"/>
                  </a:lnTo>
                  <a:lnTo>
                    <a:pt x="4250" y="0"/>
                  </a:lnTo>
                  <a:lnTo>
                    <a:pt x="11151" y="11995"/>
                  </a:lnTo>
                  <a:lnTo>
                    <a:pt x="17350" y="0"/>
                  </a:lnTo>
                  <a:lnTo>
                    <a:pt x="21600" y="0"/>
                  </a:lnTo>
                  <a:lnTo>
                    <a:pt x="11654" y="18152"/>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68" name="Google Shape;68;p13"/>
            <p:cNvSpPr/>
            <p:nvPr/>
          </p:nvSpPr>
          <p:spPr>
            <a:xfrm>
              <a:off x="230744" y="171268"/>
              <a:ext cx="25959" cy="31847"/>
            </a:xfrm>
            <a:custGeom>
              <a:avLst/>
              <a:gdLst/>
              <a:ahLst/>
              <a:cxnLst/>
              <a:rect l="l" t="t" r="r" b="b"/>
              <a:pathLst>
                <a:path w="21600" h="21600" extrusionOk="0">
                  <a:moveTo>
                    <a:pt x="17467" y="13563"/>
                  </a:moveTo>
                  <a:lnTo>
                    <a:pt x="21600" y="14011"/>
                  </a:lnTo>
                  <a:cubicBezTo>
                    <a:pt x="21148" y="16385"/>
                    <a:pt x="19993" y="18244"/>
                    <a:pt x="18132" y="19586"/>
                  </a:cubicBezTo>
                  <a:cubicBezTo>
                    <a:pt x="16271" y="20928"/>
                    <a:pt x="13987" y="21600"/>
                    <a:pt x="11278" y="21600"/>
                  </a:cubicBezTo>
                  <a:cubicBezTo>
                    <a:pt x="7884" y="21600"/>
                    <a:pt x="5156" y="20675"/>
                    <a:pt x="3094" y="18827"/>
                  </a:cubicBezTo>
                  <a:cubicBezTo>
                    <a:pt x="1031" y="16978"/>
                    <a:pt x="0" y="14329"/>
                    <a:pt x="0" y="10877"/>
                  </a:cubicBezTo>
                  <a:cubicBezTo>
                    <a:pt x="0" y="8646"/>
                    <a:pt x="444" y="6694"/>
                    <a:pt x="1331" y="5021"/>
                  </a:cubicBezTo>
                  <a:cubicBezTo>
                    <a:pt x="2219" y="3347"/>
                    <a:pt x="3568" y="2092"/>
                    <a:pt x="5382" y="1255"/>
                  </a:cubicBezTo>
                  <a:cubicBezTo>
                    <a:pt x="7195" y="418"/>
                    <a:pt x="9169" y="0"/>
                    <a:pt x="11302" y="0"/>
                  </a:cubicBezTo>
                  <a:cubicBezTo>
                    <a:pt x="13995" y="0"/>
                    <a:pt x="16197" y="568"/>
                    <a:pt x="17910" y="1703"/>
                  </a:cubicBezTo>
                  <a:cubicBezTo>
                    <a:pt x="19623" y="2838"/>
                    <a:pt x="20721" y="4449"/>
                    <a:pt x="21202" y="6538"/>
                  </a:cubicBezTo>
                  <a:lnTo>
                    <a:pt x="17115" y="7063"/>
                  </a:lnTo>
                  <a:cubicBezTo>
                    <a:pt x="16726" y="5676"/>
                    <a:pt x="16038" y="4631"/>
                    <a:pt x="15049" y="3930"/>
                  </a:cubicBezTo>
                  <a:cubicBezTo>
                    <a:pt x="14060" y="3230"/>
                    <a:pt x="12866" y="2879"/>
                    <a:pt x="11464" y="2879"/>
                  </a:cubicBezTo>
                  <a:cubicBezTo>
                    <a:pt x="9348" y="2879"/>
                    <a:pt x="7627" y="3511"/>
                    <a:pt x="6304" y="4777"/>
                  </a:cubicBezTo>
                  <a:cubicBezTo>
                    <a:pt x="4981" y="6041"/>
                    <a:pt x="4319" y="8043"/>
                    <a:pt x="4319" y="10780"/>
                  </a:cubicBezTo>
                  <a:cubicBezTo>
                    <a:pt x="4319" y="13556"/>
                    <a:pt x="4958" y="15574"/>
                    <a:pt x="6234" y="16832"/>
                  </a:cubicBezTo>
                  <a:cubicBezTo>
                    <a:pt x="7510" y="18090"/>
                    <a:pt x="9176" y="18719"/>
                    <a:pt x="11231" y="18719"/>
                  </a:cubicBezTo>
                  <a:cubicBezTo>
                    <a:pt x="12880" y="18719"/>
                    <a:pt x="14259" y="18297"/>
                    <a:pt x="15364" y="17455"/>
                  </a:cubicBezTo>
                  <a:cubicBezTo>
                    <a:pt x="16469" y="16612"/>
                    <a:pt x="17171" y="15315"/>
                    <a:pt x="17467" y="13563"/>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69" name="Google Shape;69;p13"/>
            <p:cNvSpPr/>
            <p:nvPr/>
          </p:nvSpPr>
          <p:spPr>
            <a:xfrm>
              <a:off x="259487" y="171270"/>
              <a:ext cx="27924" cy="31846"/>
            </a:xfrm>
            <a:custGeom>
              <a:avLst/>
              <a:gdLst/>
              <a:ahLst/>
              <a:cxnLst/>
              <a:rect l="l" t="t" r="r" b="b"/>
              <a:pathLst>
                <a:path w="21600" h="21600" extrusionOk="0">
                  <a:moveTo>
                    <a:pt x="0" y="10800"/>
                  </a:moveTo>
                  <a:cubicBezTo>
                    <a:pt x="0" y="6973"/>
                    <a:pt x="1186" y="4138"/>
                    <a:pt x="3560" y="2296"/>
                  </a:cubicBezTo>
                  <a:cubicBezTo>
                    <a:pt x="5543" y="766"/>
                    <a:pt x="7960" y="0"/>
                    <a:pt x="10810" y="0"/>
                  </a:cubicBezTo>
                  <a:cubicBezTo>
                    <a:pt x="13981" y="0"/>
                    <a:pt x="16571" y="931"/>
                    <a:pt x="18582" y="2793"/>
                  </a:cubicBezTo>
                  <a:cubicBezTo>
                    <a:pt x="20593" y="4654"/>
                    <a:pt x="21600" y="7226"/>
                    <a:pt x="21600" y="10508"/>
                  </a:cubicBezTo>
                  <a:cubicBezTo>
                    <a:pt x="21600" y="13167"/>
                    <a:pt x="21155" y="15260"/>
                    <a:pt x="20265" y="16784"/>
                  </a:cubicBezTo>
                  <a:cubicBezTo>
                    <a:pt x="19376" y="18308"/>
                    <a:pt x="18080" y="19492"/>
                    <a:pt x="16380" y="20335"/>
                  </a:cubicBezTo>
                  <a:cubicBezTo>
                    <a:pt x="14679" y="21178"/>
                    <a:pt x="12823" y="21600"/>
                    <a:pt x="10811" y="21600"/>
                  </a:cubicBezTo>
                  <a:cubicBezTo>
                    <a:pt x="7584" y="21600"/>
                    <a:pt x="4975" y="20673"/>
                    <a:pt x="2987" y="18817"/>
                  </a:cubicBezTo>
                  <a:cubicBezTo>
                    <a:pt x="995" y="16962"/>
                    <a:pt x="0" y="14289"/>
                    <a:pt x="0" y="10800"/>
                  </a:cubicBezTo>
                  <a:close/>
                  <a:moveTo>
                    <a:pt x="4016" y="10800"/>
                  </a:moveTo>
                  <a:cubicBezTo>
                    <a:pt x="4016" y="13447"/>
                    <a:pt x="4659" y="15428"/>
                    <a:pt x="5948" y="16744"/>
                  </a:cubicBezTo>
                  <a:cubicBezTo>
                    <a:pt x="7235" y="18062"/>
                    <a:pt x="8857" y="18720"/>
                    <a:pt x="10809" y="18720"/>
                  </a:cubicBezTo>
                  <a:cubicBezTo>
                    <a:pt x="12749" y="18720"/>
                    <a:pt x="14363" y="18059"/>
                    <a:pt x="15651" y="16735"/>
                  </a:cubicBezTo>
                  <a:cubicBezTo>
                    <a:pt x="16939" y="15413"/>
                    <a:pt x="17583" y="13395"/>
                    <a:pt x="17583" y="10684"/>
                  </a:cubicBezTo>
                  <a:cubicBezTo>
                    <a:pt x="17583" y="8128"/>
                    <a:pt x="16935" y="6192"/>
                    <a:pt x="15640" y="4875"/>
                  </a:cubicBezTo>
                  <a:cubicBezTo>
                    <a:pt x="14345" y="3558"/>
                    <a:pt x="12734" y="2899"/>
                    <a:pt x="10809" y="2899"/>
                  </a:cubicBezTo>
                  <a:cubicBezTo>
                    <a:pt x="8856" y="2899"/>
                    <a:pt x="7235" y="3555"/>
                    <a:pt x="5948" y="4865"/>
                  </a:cubicBezTo>
                  <a:cubicBezTo>
                    <a:pt x="4659" y="6175"/>
                    <a:pt x="4016" y="8153"/>
                    <a:pt x="4016" y="10800"/>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70" name="Google Shape;70;p13"/>
            <p:cNvSpPr/>
            <p:nvPr/>
          </p:nvSpPr>
          <p:spPr>
            <a:xfrm>
              <a:off x="293676" y="171270"/>
              <a:ext cx="24218"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3"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71" name="Google Shape;71;p13"/>
            <p:cNvSpPr/>
            <p:nvPr/>
          </p:nvSpPr>
          <p:spPr>
            <a:xfrm>
              <a:off x="323962"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72" name="Google Shape;72;p13"/>
            <p:cNvSpPr/>
            <p:nvPr/>
          </p:nvSpPr>
          <p:spPr>
            <a:xfrm>
              <a:off x="354951" y="171955"/>
              <a:ext cx="24162" cy="31161"/>
            </a:xfrm>
            <a:custGeom>
              <a:avLst/>
              <a:gdLst/>
              <a:ahLst/>
              <a:cxnLst/>
              <a:rect l="l" t="t" r="r" b="b"/>
              <a:pathLst>
                <a:path w="21600" h="21600" extrusionOk="0">
                  <a:moveTo>
                    <a:pt x="17562" y="21122"/>
                  </a:moveTo>
                  <a:lnTo>
                    <a:pt x="17562" y="18020"/>
                  </a:lnTo>
                  <a:cubicBezTo>
                    <a:pt x="15487" y="20407"/>
                    <a:pt x="12669" y="21600"/>
                    <a:pt x="9108" y="21600"/>
                  </a:cubicBezTo>
                  <a:cubicBezTo>
                    <a:pt x="7535" y="21600"/>
                    <a:pt x="6067" y="21361"/>
                    <a:pt x="4704" y="20884"/>
                  </a:cubicBezTo>
                  <a:cubicBezTo>
                    <a:pt x="3341" y="20407"/>
                    <a:pt x="2329" y="19807"/>
                    <a:pt x="1669" y="19085"/>
                  </a:cubicBezTo>
                  <a:cubicBezTo>
                    <a:pt x="1007" y="18362"/>
                    <a:pt x="544" y="17477"/>
                    <a:pt x="276" y="16430"/>
                  </a:cubicBezTo>
                  <a:cubicBezTo>
                    <a:pt x="91" y="15727"/>
                    <a:pt x="0" y="14613"/>
                    <a:pt x="0" y="13088"/>
                  </a:cubicBezTo>
                  <a:lnTo>
                    <a:pt x="0" y="2"/>
                  </a:lnTo>
                  <a:lnTo>
                    <a:pt x="4515" y="2"/>
                  </a:lnTo>
                  <a:lnTo>
                    <a:pt x="4515" y="11715"/>
                  </a:lnTo>
                  <a:cubicBezTo>
                    <a:pt x="4515" y="13585"/>
                    <a:pt x="4606" y="14845"/>
                    <a:pt x="4791" y="15494"/>
                  </a:cubicBezTo>
                  <a:cubicBezTo>
                    <a:pt x="5075" y="16436"/>
                    <a:pt x="5677" y="17174"/>
                    <a:pt x="6598" y="17712"/>
                  </a:cubicBezTo>
                  <a:cubicBezTo>
                    <a:pt x="7517" y="18249"/>
                    <a:pt x="8655" y="18517"/>
                    <a:pt x="10008" y="18517"/>
                  </a:cubicBezTo>
                  <a:cubicBezTo>
                    <a:pt x="11363" y="18517"/>
                    <a:pt x="12635" y="18242"/>
                    <a:pt x="13823" y="17691"/>
                  </a:cubicBezTo>
                  <a:cubicBezTo>
                    <a:pt x="15010" y="17141"/>
                    <a:pt x="15850" y="16392"/>
                    <a:pt x="16344" y="15443"/>
                  </a:cubicBezTo>
                  <a:cubicBezTo>
                    <a:pt x="16837" y="14495"/>
                    <a:pt x="17084" y="13120"/>
                    <a:pt x="17084" y="11317"/>
                  </a:cubicBezTo>
                  <a:lnTo>
                    <a:pt x="17084" y="0"/>
                  </a:lnTo>
                  <a:lnTo>
                    <a:pt x="21600" y="0"/>
                  </a:lnTo>
                  <a:lnTo>
                    <a:pt x="21600" y="21121"/>
                  </a:lnTo>
                  <a:lnTo>
                    <a:pt x="17562" y="2112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73" name="Google Shape;73;p13"/>
            <p:cNvSpPr/>
            <p:nvPr/>
          </p:nvSpPr>
          <p:spPr>
            <a:xfrm>
              <a:off x="383434" y="160366"/>
              <a:ext cx="12701" cy="42061"/>
            </a:xfrm>
            <a:prstGeom prst="rect">
              <a:avLst/>
            </a:pr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74" name="Google Shape;74;p13"/>
            <p:cNvSpPr/>
            <p:nvPr/>
          </p:nvSpPr>
          <p:spPr>
            <a:xfrm>
              <a:off x="397706" y="161314"/>
              <a:ext cx="14537" cy="41515"/>
            </a:xfrm>
            <a:custGeom>
              <a:avLst/>
              <a:gdLst/>
              <a:ahLst/>
              <a:cxnLst/>
              <a:rect l="l" t="t" r="r" b="b"/>
              <a:pathLst>
                <a:path w="21600" h="21600" extrusionOk="0">
                  <a:moveTo>
                    <a:pt x="20515" y="18987"/>
                  </a:moveTo>
                  <a:lnTo>
                    <a:pt x="21600" y="21361"/>
                  </a:lnTo>
                  <a:cubicBezTo>
                    <a:pt x="19487" y="21520"/>
                    <a:pt x="17598" y="21600"/>
                    <a:pt x="15929" y="21600"/>
                  </a:cubicBezTo>
                  <a:cubicBezTo>
                    <a:pt x="13205" y="21600"/>
                    <a:pt x="11092" y="21446"/>
                    <a:pt x="9591" y="21137"/>
                  </a:cubicBezTo>
                  <a:cubicBezTo>
                    <a:pt x="8090" y="20829"/>
                    <a:pt x="7033" y="20423"/>
                    <a:pt x="6421"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5"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75" name="Google Shape;75;p13"/>
            <p:cNvSpPr/>
            <p:nvPr/>
          </p:nvSpPr>
          <p:spPr>
            <a:xfrm>
              <a:off x="415085" y="171270"/>
              <a:ext cx="27444" cy="31846"/>
            </a:xfrm>
            <a:custGeom>
              <a:avLst/>
              <a:gdLst/>
              <a:ahLst/>
              <a:cxnLst/>
              <a:rect l="l" t="t" r="r" b="b"/>
              <a:pathLst>
                <a:path w="21600" h="21600" extrusionOk="0">
                  <a:moveTo>
                    <a:pt x="16653" y="18583"/>
                  </a:moveTo>
                  <a:cubicBezTo>
                    <a:pt x="15181" y="19687"/>
                    <a:pt x="13763" y="20464"/>
                    <a:pt x="12402" y="20918"/>
                  </a:cubicBezTo>
                  <a:cubicBezTo>
                    <a:pt x="11039" y="21372"/>
                    <a:pt x="9578" y="21600"/>
                    <a:pt x="8018" y="21600"/>
                  </a:cubicBezTo>
                  <a:cubicBezTo>
                    <a:pt x="5440" y="21600"/>
                    <a:pt x="3459" y="21046"/>
                    <a:pt x="2075" y="19936"/>
                  </a:cubicBezTo>
                  <a:cubicBezTo>
                    <a:pt x="690" y="18826"/>
                    <a:pt x="0" y="17410"/>
                    <a:pt x="0" y="15684"/>
                  </a:cubicBezTo>
                  <a:cubicBezTo>
                    <a:pt x="0" y="14672"/>
                    <a:pt x="261" y="13747"/>
                    <a:pt x="784" y="12911"/>
                  </a:cubicBezTo>
                  <a:cubicBezTo>
                    <a:pt x="1307" y="12074"/>
                    <a:pt x="1991" y="11403"/>
                    <a:pt x="2839" y="10898"/>
                  </a:cubicBezTo>
                  <a:cubicBezTo>
                    <a:pt x="3685" y="10391"/>
                    <a:pt x="4638" y="10010"/>
                    <a:pt x="5698" y="9750"/>
                  </a:cubicBezTo>
                  <a:cubicBezTo>
                    <a:pt x="6479" y="9569"/>
                    <a:pt x="7656" y="9393"/>
                    <a:pt x="9232" y="9225"/>
                  </a:cubicBezTo>
                  <a:cubicBezTo>
                    <a:pt x="12441" y="8887"/>
                    <a:pt x="14806" y="8485"/>
                    <a:pt x="16322" y="8018"/>
                  </a:cubicBezTo>
                  <a:cubicBezTo>
                    <a:pt x="16337" y="7538"/>
                    <a:pt x="16344" y="7233"/>
                    <a:pt x="16344" y="7103"/>
                  </a:cubicBezTo>
                  <a:cubicBezTo>
                    <a:pt x="16344" y="5676"/>
                    <a:pt x="15967" y="4671"/>
                    <a:pt x="15217" y="4087"/>
                  </a:cubicBezTo>
                  <a:cubicBezTo>
                    <a:pt x="14201" y="3296"/>
                    <a:pt x="12692" y="2900"/>
                    <a:pt x="10689" y="2900"/>
                  </a:cubicBezTo>
                  <a:cubicBezTo>
                    <a:pt x="8818" y="2900"/>
                    <a:pt x="7439" y="3189"/>
                    <a:pt x="6547" y="3766"/>
                  </a:cubicBezTo>
                  <a:cubicBezTo>
                    <a:pt x="5657" y="4344"/>
                    <a:pt x="4997" y="5365"/>
                    <a:pt x="4571" y="6831"/>
                  </a:cubicBezTo>
                  <a:lnTo>
                    <a:pt x="683" y="6364"/>
                  </a:lnTo>
                  <a:cubicBezTo>
                    <a:pt x="1037" y="4898"/>
                    <a:pt x="1618" y="3715"/>
                    <a:pt x="2428" y="2812"/>
                  </a:cubicBezTo>
                  <a:cubicBezTo>
                    <a:pt x="3238" y="1911"/>
                    <a:pt x="4409" y="1216"/>
                    <a:pt x="5940" y="730"/>
                  </a:cubicBezTo>
                  <a:cubicBezTo>
                    <a:pt x="7472" y="244"/>
                    <a:pt x="9246" y="0"/>
                    <a:pt x="11263" y="0"/>
                  </a:cubicBezTo>
                  <a:cubicBezTo>
                    <a:pt x="13265" y="0"/>
                    <a:pt x="14893" y="207"/>
                    <a:pt x="16144" y="622"/>
                  </a:cubicBezTo>
                  <a:cubicBezTo>
                    <a:pt x="17396" y="1037"/>
                    <a:pt x="18317" y="1559"/>
                    <a:pt x="18906" y="2189"/>
                  </a:cubicBezTo>
                  <a:cubicBezTo>
                    <a:pt x="19494" y="2817"/>
                    <a:pt x="19907" y="3612"/>
                    <a:pt x="20142" y="4572"/>
                  </a:cubicBezTo>
                  <a:cubicBezTo>
                    <a:pt x="20275" y="5169"/>
                    <a:pt x="20341" y="6246"/>
                    <a:pt x="20341" y="7803"/>
                  </a:cubicBezTo>
                  <a:lnTo>
                    <a:pt x="20341" y="12473"/>
                  </a:lnTo>
                  <a:cubicBezTo>
                    <a:pt x="20341" y="15728"/>
                    <a:pt x="20425" y="17789"/>
                    <a:pt x="20595" y="18651"/>
                  </a:cubicBezTo>
                  <a:cubicBezTo>
                    <a:pt x="20764" y="19514"/>
                    <a:pt x="21099" y="20341"/>
                    <a:pt x="21600" y="21132"/>
                  </a:cubicBezTo>
                  <a:lnTo>
                    <a:pt x="17447" y="21132"/>
                  </a:lnTo>
                  <a:cubicBezTo>
                    <a:pt x="17036" y="20406"/>
                    <a:pt x="16771" y="19556"/>
                    <a:pt x="16653" y="18583"/>
                  </a:cubicBezTo>
                  <a:close/>
                  <a:moveTo>
                    <a:pt x="16322" y="10761"/>
                  </a:moveTo>
                  <a:cubicBezTo>
                    <a:pt x="14878" y="11280"/>
                    <a:pt x="12715" y="11721"/>
                    <a:pt x="9828" y="12084"/>
                  </a:cubicBezTo>
                  <a:cubicBezTo>
                    <a:pt x="8195" y="12291"/>
                    <a:pt x="7038" y="12525"/>
                    <a:pt x="6361" y="12784"/>
                  </a:cubicBezTo>
                  <a:cubicBezTo>
                    <a:pt x="5683" y="13044"/>
                    <a:pt x="5161" y="13423"/>
                    <a:pt x="4792" y="13923"/>
                  </a:cubicBezTo>
                  <a:cubicBezTo>
                    <a:pt x="4424" y="14423"/>
                    <a:pt x="4241" y="14977"/>
                    <a:pt x="4241" y="15587"/>
                  </a:cubicBezTo>
                  <a:cubicBezTo>
                    <a:pt x="4241" y="16521"/>
                    <a:pt x="4641" y="17299"/>
                    <a:pt x="5444" y="17923"/>
                  </a:cubicBezTo>
                  <a:cubicBezTo>
                    <a:pt x="6247" y="18545"/>
                    <a:pt x="7421" y="18856"/>
                    <a:pt x="8967" y="18856"/>
                  </a:cubicBezTo>
                  <a:cubicBezTo>
                    <a:pt x="10498" y="18856"/>
                    <a:pt x="11861" y="18561"/>
                    <a:pt x="13053" y="17971"/>
                  </a:cubicBezTo>
                  <a:cubicBezTo>
                    <a:pt x="14246" y="17381"/>
                    <a:pt x="15123" y="16574"/>
                    <a:pt x="15682" y="15548"/>
                  </a:cubicBezTo>
                  <a:cubicBezTo>
                    <a:pt x="16109" y="14757"/>
                    <a:pt x="16323" y="13589"/>
                    <a:pt x="16323" y="12046"/>
                  </a:cubicBezTo>
                  <a:lnTo>
                    <a:pt x="16323" y="10761"/>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76" name="Google Shape;76;p13"/>
            <p:cNvSpPr/>
            <p:nvPr/>
          </p:nvSpPr>
          <p:spPr>
            <a:xfrm>
              <a:off x="449102" y="171270"/>
              <a:ext cx="24219" cy="31157"/>
            </a:xfrm>
            <a:custGeom>
              <a:avLst/>
              <a:gdLst/>
              <a:ahLst/>
              <a:cxnLst/>
              <a:rect l="l" t="t" r="r" b="b"/>
              <a:pathLst>
                <a:path w="21600" h="21600" extrusionOk="0">
                  <a:moveTo>
                    <a:pt x="0" y="21600"/>
                  </a:moveTo>
                  <a:lnTo>
                    <a:pt x="0" y="476"/>
                  </a:lnTo>
                  <a:lnTo>
                    <a:pt x="4055" y="476"/>
                  </a:lnTo>
                  <a:lnTo>
                    <a:pt x="4055" y="3480"/>
                  </a:lnTo>
                  <a:cubicBezTo>
                    <a:pt x="6007" y="1159"/>
                    <a:pt x="8827" y="0"/>
                    <a:pt x="12515" y="0"/>
                  </a:cubicBezTo>
                  <a:cubicBezTo>
                    <a:pt x="14117" y="0"/>
                    <a:pt x="15589" y="229"/>
                    <a:pt x="16932" y="686"/>
                  </a:cubicBezTo>
                  <a:cubicBezTo>
                    <a:pt x="18275" y="1143"/>
                    <a:pt x="19281" y="1743"/>
                    <a:pt x="19947" y="2485"/>
                  </a:cubicBezTo>
                  <a:cubicBezTo>
                    <a:pt x="20615" y="3229"/>
                    <a:pt x="21083" y="4110"/>
                    <a:pt x="21349" y="5131"/>
                  </a:cubicBezTo>
                  <a:cubicBezTo>
                    <a:pt x="21516" y="5795"/>
                    <a:pt x="21600" y="6955"/>
                    <a:pt x="21600" y="8611"/>
                  </a:cubicBezTo>
                  <a:lnTo>
                    <a:pt x="21600" y="21599"/>
                  </a:lnTo>
                  <a:lnTo>
                    <a:pt x="17096" y="21599"/>
                  </a:lnTo>
                  <a:lnTo>
                    <a:pt x="17096" y="8750"/>
                  </a:lnTo>
                  <a:cubicBezTo>
                    <a:pt x="17096" y="7292"/>
                    <a:pt x="16920" y="6201"/>
                    <a:pt x="16570" y="5478"/>
                  </a:cubicBezTo>
                  <a:cubicBezTo>
                    <a:pt x="16220" y="4756"/>
                    <a:pt x="15598" y="4179"/>
                    <a:pt x="14705" y="3748"/>
                  </a:cubicBezTo>
                  <a:cubicBezTo>
                    <a:pt x="13813" y="3317"/>
                    <a:pt x="12766" y="3102"/>
                    <a:pt x="11564" y="3102"/>
                  </a:cubicBezTo>
                  <a:cubicBezTo>
                    <a:pt x="9645" y="3102"/>
                    <a:pt x="7989" y="3585"/>
                    <a:pt x="6597" y="4553"/>
                  </a:cubicBezTo>
                  <a:cubicBezTo>
                    <a:pt x="5204" y="5522"/>
                    <a:pt x="4507" y="7357"/>
                    <a:pt x="4507" y="10063"/>
                  </a:cubicBezTo>
                  <a:lnTo>
                    <a:pt x="4507" y="21599"/>
                  </a:lnTo>
                  <a:lnTo>
                    <a:pt x="0" y="21599"/>
                  </a:ln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77" name="Google Shape;77;p13"/>
            <p:cNvSpPr/>
            <p:nvPr/>
          </p:nvSpPr>
          <p:spPr>
            <a:xfrm>
              <a:off x="478632" y="161314"/>
              <a:ext cx="14537" cy="41515"/>
            </a:xfrm>
            <a:custGeom>
              <a:avLst/>
              <a:gdLst/>
              <a:ahLst/>
              <a:cxnLst/>
              <a:rect l="l" t="t" r="r" b="b"/>
              <a:pathLst>
                <a:path w="21600" h="21600" extrusionOk="0">
                  <a:moveTo>
                    <a:pt x="20516" y="18987"/>
                  </a:moveTo>
                  <a:lnTo>
                    <a:pt x="21600" y="21361"/>
                  </a:lnTo>
                  <a:cubicBezTo>
                    <a:pt x="19488" y="21520"/>
                    <a:pt x="17598" y="21600"/>
                    <a:pt x="15929" y="21600"/>
                  </a:cubicBezTo>
                  <a:cubicBezTo>
                    <a:pt x="13205" y="21600"/>
                    <a:pt x="11092" y="21446"/>
                    <a:pt x="9591" y="21137"/>
                  </a:cubicBezTo>
                  <a:cubicBezTo>
                    <a:pt x="8090" y="20829"/>
                    <a:pt x="7033" y="20423"/>
                    <a:pt x="6422" y="19920"/>
                  </a:cubicBezTo>
                  <a:cubicBezTo>
                    <a:pt x="5810" y="19418"/>
                    <a:pt x="5505" y="18361"/>
                    <a:pt x="5505" y="16748"/>
                  </a:cubicBezTo>
                  <a:lnTo>
                    <a:pt x="5505" y="7628"/>
                  </a:lnTo>
                  <a:lnTo>
                    <a:pt x="0" y="7628"/>
                  </a:lnTo>
                  <a:lnTo>
                    <a:pt x="0" y="5537"/>
                  </a:lnTo>
                  <a:lnTo>
                    <a:pt x="5505" y="5537"/>
                  </a:lnTo>
                  <a:lnTo>
                    <a:pt x="5505" y="1612"/>
                  </a:lnTo>
                  <a:lnTo>
                    <a:pt x="12969" y="0"/>
                  </a:lnTo>
                  <a:lnTo>
                    <a:pt x="12969" y="5537"/>
                  </a:lnTo>
                  <a:lnTo>
                    <a:pt x="20517" y="5537"/>
                  </a:lnTo>
                  <a:lnTo>
                    <a:pt x="20517" y="7628"/>
                  </a:lnTo>
                  <a:lnTo>
                    <a:pt x="12969" y="7628"/>
                  </a:lnTo>
                  <a:lnTo>
                    <a:pt x="12969" y="16898"/>
                  </a:lnTo>
                  <a:cubicBezTo>
                    <a:pt x="12969" y="17664"/>
                    <a:pt x="13101" y="18157"/>
                    <a:pt x="13365" y="18376"/>
                  </a:cubicBezTo>
                  <a:cubicBezTo>
                    <a:pt x="13630" y="18595"/>
                    <a:pt x="14061" y="18769"/>
                    <a:pt x="14658" y="18898"/>
                  </a:cubicBezTo>
                  <a:cubicBezTo>
                    <a:pt x="15255" y="19028"/>
                    <a:pt x="16110" y="19092"/>
                    <a:pt x="17222" y="19092"/>
                  </a:cubicBezTo>
                  <a:cubicBezTo>
                    <a:pt x="18054" y="19092"/>
                    <a:pt x="19153" y="19057"/>
                    <a:pt x="20516" y="18987"/>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sp>
          <p:nvSpPr>
            <p:cNvPr id="78" name="Google Shape;78;p13"/>
            <p:cNvSpPr/>
            <p:nvPr/>
          </p:nvSpPr>
          <p:spPr>
            <a:xfrm>
              <a:off x="495701" y="171270"/>
              <a:ext cx="24750" cy="31845"/>
            </a:xfrm>
            <a:custGeom>
              <a:avLst/>
              <a:gdLst/>
              <a:ahLst/>
              <a:cxnLst/>
              <a:rect l="l" t="t" r="r" b="b"/>
              <a:pathLst>
                <a:path w="21600" h="21600" extrusionOk="0">
                  <a:moveTo>
                    <a:pt x="0" y="14964"/>
                  </a:moveTo>
                  <a:lnTo>
                    <a:pt x="4359" y="14419"/>
                  </a:lnTo>
                  <a:cubicBezTo>
                    <a:pt x="4605" y="15808"/>
                    <a:pt x="5286" y="16871"/>
                    <a:pt x="6405" y="17610"/>
                  </a:cubicBezTo>
                  <a:cubicBezTo>
                    <a:pt x="7522" y="18349"/>
                    <a:pt x="9086" y="18720"/>
                    <a:pt x="11094" y="18720"/>
                  </a:cubicBezTo>
                  <a:cubicBezTo>
                    <a:pt x="13119" y="18720"/>
                    <a:pt x="14622" y="18393"/>
                    <a:pt x="15601" y="17737"/>
                  </a:cubicBezTo>
                  <a:cubicBezTo>
                    <a:pt x="16580" y="17082"/>
                    <a:pt x="17070" y="16313"/>
                    <a:pt x="17070" y="15431"/>
                  </a:cubicBezTo>
                  <a:cubicBezTo>
                    <a:pt x="17070" y="14639"/>
                    <a:pt x="16638" y="14017"/>
                    <a:pt x="15772" y="13563"/>
                  </a:cubicBezTo>
                  <a:cubicBezTo>
                    <a:pt x="15169" y="13251"/>
                    <a:pt x="13666" y="12856"/>
                    <a:pt x="11266" y="12377"/>
                  </a:cubicBezTo>
                  <a:cubicBezTo>
                    <a:pt x="8033" y="11727"/>
                    <a:pt x="5792" y="11167"/>
                    <a:pt x="4542" y="10693"/>
                  </a:cubicBezTo>
                  <a:cubicBezTo>
                    <a:pt x="3293" y="10220"/>
                    <a:pt x="2345" y="9565"/>
                    <a:pt x="1702" y="8728"/>
                  </a:cubicBezTo>
                  <a:cubicBezTo>
                    <a:pt x="1056" y="7891"/>
                    <a:pt x="735" y="6967"/>
                    <a:pt x="735" y="5955"/>
                  </a:cubicBezTo>
                  <a:cubicBezTo>
                    <a:pt x="735" y="5033"/>
                    <a:pt x="999" y="4181"/>
                    <a:pt x="1530" y="3396"/>
                  </a:cubicBezTo>
                  <a:cubicBezTo>
                    <a:pt x="2060" y="2611"/>
                    <a:pt x="2783" y="1959"/>
                    <a:pt x="3698" y="1440"/>
                  </a:cubicBezTo>
                  <a:cubicBezTo>
                    <a:pt x="4383" y="1038"/>
                    <a:pt x="5318" y="698"/>
                    <a:pt x="6501" y="418"/>
                  </a:cubicBezTo>
                  <a:cubicBezTo>
                    <a:pt x="7685" y="139"/>
                    <a:pt x="8954" y="0"/>
                    <a:pt x="10310" y="0"/>
                  </a:cubicBezTo>
                  <a:cubicBezTo>
                    <a:pt x="12350" y="0"/>
                    <a:pt x="14143" y="234"/>
                    <a:pt x="15687" y="700"/>
                  </a:cubicBezTo>
                  <a:cubicBezTo>
                    <a:pt x="17229" y="1168"/>
                    <a:pt x="18369" y="1800"/>
                    <a:pt x="19103" y="2598"/>
                  </a:cubicBezTo>
                  <a:cubicBezTo>
                    <a:pt x="19839" y="3396"/>
                    <a:pt x="20344" y="4462"/>
                    <a:pt x="20622" y="5799"/>
                  </a:cubicBezTo>
                  <a:lnTo>
                    <a:pt x="16311" y="6266"/>
                  </a:lnTo>
                  <a:cubicBezTo>
                    <a:pt x="16114" y="5203"/>
                    <a:pt x="15547" y="4372"/>
                    <a:pt x="14609" y="3775"/>
                  </a:cubicBezTo>
                  <a:cubicBezTo>
                    <a:pt x="13669" y="3179"/>
                    <a:pt x="12344" y="2880"/>
                    <a:pt x="10629" y="2880"/>
                  </a:cubicBezTo>
                  <a:cubicBezTo>
                    <a:pt x="8603" y="2880"/>
                    <a:pt x="7160" y="3147"/>
                    <a:pt x="6293" y="3679"/>
                  </a:cubicBezTo>
                  <a:cubicBezTo>
                    <a:pt x="5428" y="4210"/>
                    <a:pt x="4995" y="4833"/>
                    <a:pt x="4995" y="5547"/>
                  </a:cubicBezTo>
                  <a:cubicBezTo>
                    <a:pt x="4995" y="6001"/>
                    <a:pt x="5175" y="6409"/>
                    <a:pt x="5534" y="6772"/>
                  </a:cubicBezTo>
                  <a:cubicBezTo>
                    <a:pt x="5893" y="7148"/>
                    <a:pt x="6456" y="7460"/>
                    <a:pt x="7224" y="7706"/>
                  </a:cubicBezTo>
                  <a:cubicBezTo>
                    <a:pt x="7665" y="7836"/>
                    <a:pt x="8962" y="8135"/>
                    <a:pt x="11118" y="8600"/>
                  </a:cubicBezTo>
                  <a:cubicBezTo>
                    <a:pt x="14237" y="9262"/>
                    <a:pt x="16413" y="9804"/>
                    <a:pt x="17646" y="10226"/>
                  </a:cubicBezTo>
                  <a:cubicBezTo>
                    <a:pt x="18878" y="10647"/>
                    <a:pt x="19845" y="11260"/>
                    <a:pt x="20548" y="12065"/>
                  </a:cubicBezTo>
                  <a:cubicBezTo>
                    <a:pt x="21249" y="12870"/>
                    <a:pt x="21600" y="13868"/>
                    <a:pt x="21600" y="15061"/>
                  </a:cubicBezTo>
                  <a:cubicBezTo>
                    <a:pt x="21600" y="16229"/>
                    <a:pt x="21172" y="17328"/>
                    <a:pt x="20315" y="18359"/>
                  </a:cubicBezTo>
                  <a:cubicBezTo>
                    <a:pt x="19457" y="19391"/>
                    <a:pt x="18221" y="20189"/>
                    <a:pt x="16605" y="20753"/>
                  </a:cubicBezTo>
                  <a:cubicBezTo>
                    <a:pt x="14987" y="21317"/>
                    <a:pt x="13159" y="21600"/>
                    <a:pt x="11118" y="21600"/>
                  </a:cubicBezTo>
                  <a:cubicBezTo>
                    <a:pt x="7739" y="21600"/>
                    <a:pt x="5163" y="21042"/>
                    <a:pt x="3391" y="19926"/>
                  </a:cubicBezTo>
                  <a:cubicBezTo>
                    <a:pt x="1619" y="18810"/>
                    <a:pt x="490" y="17158"/>
                    <a:pt x="0" y="14964"/>
                  </a:cubicBezTo>
                  <a:close/>
                </a:path>
              </a:pathLst>
            </a:custGeom>
            <a:solidFill>
              <a:srgbClr val="00974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C6C6C"/>
                </a:buClr>
                <a:buSzPts val="1600"/>
                <a:buFont typeface="Trebuchet MS"/>
                <a:buNone/>
              </a:pPr>
              <a:endParaRPr sz="1600" b="0" i="0" u="none" strike="noStrike" cap="none">
                <a:solidFill>
                  <a:srgbClr val="6C6C6C"/>
                </a:solidFill>
                <a:latin typeface="Trebuchet MS"/>
                <a:ea typeface="Trebuchet MS"/>
                <a:cs typeface="Trebuchet MS"/>
                <a:sym typeface="Trebuchet MS"/>
              </a:endParaRPr>
            </a:p>
          </p:txBody>
        </p:sp>
      </p:grpSp>
      <p:pic>
        <p:nvPicPr>
          <p:cNvPr id="79" name="Google Shape;79;p13"/>
          <p:cNvPicPr preferRelativeResize="0"/>
          <p:nvPr/>
        </p:nvPicPr>
        <p:blipFill rotWithShape="1">
          <a:blip r:embed="rId14">
            <a:alphaModFix/>
          </a:blip>
          <a:srcRect t="17787" b="17787"/>
          <a:stretch/>
        </p:blipFill>
        <p:spPr>
          <a:xfrm>
            <a:off x="150749" y="4937700"/>
            <a:ext cx="648036" cy="163825"/>
          </a:xfrm>
          <a:prstGeom prst="rect">
            <a:avLst/>
          </a:prstGeom>
          <a:noFill/>
          <a:ln>
            <a:noFill/>
          </a:ln>
        </p:spPr>
      </p:pic>
      <p:sp>
        <p:nvSpPr>
          <p:cNvPr id="80" name="Google Shape;80;p13"/>
          <p:cNvSpPr txBox="1">
            <a:spLocks noGrp="1"/>
          </p:cNvSpPr>
          <p:nvPr>
            <p:ph type="title"/>
          </p:nvPr>
        </p:nvSpPr>
        <p:spPr>
          <a:xfrm>
            <a:off x="457200" y="205978"/>
            <a:ext cx="8229600" cy="994173"/>
          </a:xfrm>
          <a:prstGeom prst="rect">
            <a:avLst/>
          </a:prstGeom>
          <a:noFill/>
          <a:ln>
            <a:noFill/>
          </a:ln>
        </p:spPr>
        <p:txBody>
          <a:bodyPr spcFirstLastPara="1" wrap="square" lIns="45700" tIns="45700" rIns="45700" bIns="45700" anchor="t" anchorCtr="0">
            <a:noAutofit/>
          </a:bodyPr>
          <a:lstStyle>
            <a:lvl1pPr marR="0" lvl="0" algn="l" rtl="0">
              <a:lnSpc>
                <a:spcPct val="100000"/>
              </a:lnSpc>
              <a:spcBef>
                <a:spcPts val="0"/>
              </a:spcBef>
              <a:spcAft>
                <a:spcPts val="0"/>
              </a:spcAft>
              <a:buClr>
                <a:srgbClr val="6C6C6C"/>
              </a:buClr>
              <a:buSzPts val="1400"/>
              <a:buFont typeface="Trebuchet MS"/>
              <a:buNone/>
              <a:defRPr sz="1400" b="0" i="0" u="none" strike="noStrike" cap="none">
                <a:solidFill>
                  <a:srgbClr val="6C6C6C"/>
                </a:solidFill>
                <a:latin typeface="Trebuchet MS"/>
                <a:ea typeface="Trebuchet MS"/>
                <a:cs typeface="Trebuchet MS"/>
                <a:sym typeface="Trebuchet MS"/>
              </a:defRPr>
            </a:lvl1pPr>
            <a:lvl2pPr marR="0" lvl="1" algn="l" rtl="0">
              <a:lnSpc>
                <a:spcPct val="100000"/>
              </a:lnSpc>
              <a:spcBef>
                <a:spcPts val="0"/>
              </a:spcBef>
              <a:spcAft>
                <a:spcPts val="0"/>
              </a:spcAft>
              <a:buClr>
                <a:srgbClr val="6C6C6C"/>
              </a:buClr>
              <a:buSzPts val="1400"/>
              <a:buFont typeface="Trebuchet MS"/>
              <a:buNone/>
              <a:defRPr sz="1400" b="0" i="0" u="none" strike="noStrike" cap="none">
                <a:solidFill>
                  <a:srgbClr val="6C6C6C"/>
                </a:solidFill>
                <a:latin typeface="Trebuchet MS"/>
                <a:ea typeface="Trebuchet MS"/>
                <a:cs typeface="Trebuchet MS"/>
                <a:sym typeface="Trebuchet MS"/>
              </a:defRPr>
            </a:lvl2pPr>
            <a:lvl3pPr marR="0" lvl="2" algn="l" rtl="0">
              <a:lnSpc>
                <a:spcPct val="100000"/>
              </a:lnSpc>
              <a:spcBef>
                <a:spcPts val="0"/>
              </a:spcBef>
              <a:spcAft>
                <a:spcPts val="0"/>
              </a:spcAft>
              <a:buClr>
                <a:srgbClr val="6C6C6C"/>
              </a:buClr>
              <a:buSzPts val="1400"/>
              <a:buFont typeface="Trebuchet MS"/>
              <a:buNone/>
              <a:defRPr sz="1400" b="0" i="0" u="none" strike="noStrike" cap="none">
                <a:solidFill>
                  <a:srgbClr val="6C6C6C"/>
                </a:solidFill>
                <a:latin typeface="Trebuchet MS"/>
                <a:ea typeface="Trebuchet MS"/>
                <a:cs typeface="Trebuchet MS"/>
                <a:sym typeface="Trebuchet MS"/>
              </a:defRPr>
            </a:lvl3pPr>
            <a:lvl4pPr marR="0" lvl="3" algn="l" rtl="0">
              <a:lnSpc>
                <a:spcPct val="100000"/>
              </a:lnSpc>
              <a:spcBef>
                <a:spcPts val="0"/>
              </a:spcBef>
              <a:spcAft>
                <a:spcPts val="0"/>
              </a:spcAft>
              <a:buClr>
                <a:srgbClr val="6C6C6C"/>
              </a:buClr>
              <a:buSzPts val="1400"/>
              <a:buFont typeface="Trebuchet MS"/>
              <a:buNone/>
              <a:defRPr sz="1400" b="0" i="0" u="none" strike="noStrike" cap="none">
                <a:solidFill>
                  <a:srgbClr val="6C6C6C"/>
                </a:solidFill>
                <a:latin typeface="Trebuchet MS"/>
                <a:ea typeface="Trebuchet MS"/>
                <a:cs typeface="Trebuchet MS"/>
                <a:sym typeface="Trebuchet MS"/>
              </a:defRPr>
            </a:lvl4pPr>
            <a:lvl5pPr marR="0" lvl="4" algn="l" rtl="0">
              <a:lnSpc>
                <a:spcPct val="100000"/>
              </a:lnSpc>
              <a:spcBef>
                <a:spcPts val="0"/>
              </a:spcBef>
              <a:spcAft>
                <a:spcPts val="0"/>
              </a:spcAft>
              <a:buClr>
                <a:srgbClr val="6C6C6C"/>
              </a:buClr>
              <a:buSzPts val="1400"/>
              <a:buFont typeface="Trebuchet MS"/>
              <a:buNone/>
              <a:defRPr sz="1400" b="0" i="0" u="none" strike="noStrike" cap="none">
                <a:solidFill>
                  <a:srgbClr val="6C6C6C"/>
                </a:solidFill>
                <a:latin typeface="Trebuchet MS"/>
                <a:ea typeface="Trebuchet MS"/>
                <a:cs typeface="Trebuchet MS"/>
                <a:sym typeface="Trebuchet MS"/>
              </a:defRPr>
            </a:lvl5pPr>
            <a:lvl6pPr marR="0" lvl="5" algn="l" rtl="0">
              <a:lnSpc>
                <a:spcPct val="100000"/>
              </a:lnSpc>
              <a:spcBef>
                <a:spcPts val="0"/>
              </a:spcBef>
              <a:spcAft>
                <a:spcPts val="0"/>
              </a:spcAft>
              <a:buClr>
                <a:srgbClr val="6C6C6C"/>
              </a:buClr>
              <a:buSzPts val="1400"/>
              <a:buFont typeface="Trebuchet MS"/>
              <a:buNone/>
              <a:defRPr sz="1400" b="0" i="0" u="none" strike="noStrike" cap="none">
                <a:solidFill>
                  <a:srgbClr val="6C6C6C"/>
                </a:solidFill>
                <a:latin typeface="Trebuchet MS"/>
                <a:ea typeface="Trebuchet MS"/>
                <a:cs typeface="Trebuchet MS"/>
                <a:sym typeface="Trebuchet MS"/>
              </a:defRPr>
            </a:lvl6pPr>
            <a:lvl7pPr marR="0" lvl="6" algn="l" rtl="0">
              <a:lnSpc>
                <a:spcPct val="100000"/>
              </a:lnSpc>
              <a:spcBef>
                <a:spcPts val="0"/>
              </a:spcBef>
              <a:spcAft>
                <a:spcPts val="0"/>
              </a:spcAft>
              <a:buClr>
                <a:srgbClr val="6C6C6C"/>
              </a:buClr>
              <a:buSzPts val="1400"/>
              <a:buFont typeface="Trebuchet MS"/>
              <a:buNone/>
              <a:defRPr sz="1400" b="0" i="0" u="none" strike="noStrike" cap="none">
                <a:solidFill>
                  <a:srgbClr val="6C6C6C"/>
                </a:solidFill>
                <a:latin typeface="Trebuchet MS"/>
                <a:ea typeface="Trebuchet MS"/>
                <a:cs typeface="Trebuchet MS"/>
                <a:sym typeface="Trebuchet MS"/>
              </a:defRPr>
            </a:lvl7pPr>
            <a:lvl8pPr marR="0" lvl="7" algn="l" rtl="0">
              <a:lnSpc>
                <a:spcPct val="100000"/>
              </a:lnSpc>
              <a:spcBef>
                <a:spcPts val="0"/>
              </a:spcBef>
              <a:spcAft>
                <a:spcPts val="0"/>
              </a:spcAft>
              <a:buClr>
                <a:srgbClr val="6C6C6C"/>
              </a:buClr>
              <a:buSzPts val="1400"/>
              <a:buFont typeface="Trebuchet MS"/>
              <a:buNone/>
              <a:defRPr sz="1400" b="0" i="0" u="none" strike="noStrike" cap="none">
                <a:solidFill>
                  <a:srgbClr val="6C6C6C"/>
                </a:solidFill>
                <a:latin typeface="Trebuchet MS"/>
                <a:ea typeface="Trebuchet MS"/>
                <a:cs typeface="Trebuchet MS"/>
                <a:sym typeface="Trebuchet MS"/>
              </a:defRPr>
            </a:lvl8pPr>
            <a:lvl9pPr marR="0" lvl="8" algn="l" rtl="0">
              <a:lnSpc>
                <a:spcPct val="100000"/>
              </a:lnSpc>
              <a:spcBef>
                <a:spcPts val="0"/>
              </a:spcBef>
              <a:spcAft>
                <a:spcPts val="0"/>
              </a:spcAft>
              <a:buClr>
                <a:srgbClr val="6C6C6C"/>
              </a:buClr>
              <a:buSzPts val="1400"/>
              <a:buFont typeface="Trebuchet MS"/>
              <a:buNone/>
              <a:defRPr sz="1400" b="0" i="0" u="none" strike="noStrike" cap="none">
                <a:solidFill>
                  <a:srgbClr val="6C6C6C"/>
                </a:solidFill>
                <a:latin typeface="Trebuchet MS"/>
                <a:ea typeface="Trebuchet MS"/>
                <a:cs typeface="Trebuchet MS"/>
                <a:sym typeface="Trebuchet MS"/>
              </a:defRPr>
            </a:lvl9pPr>
          </a:lstStyle>
          <a:p>
            <a:endParaRPr/>
          </a:p>
        </p:txBody>
      </p:sp>
      <p:sp>
        <p:nvSpPr>
          <p:cNvPr id="81" name="Google Shape;81;p13"/>
          <p:cNvSpPr txBox="1">
            <a:spLocks noGrp="1"/>
          </p:cNvSpPr>
          <p:nvPr>
            <p:ph type="body" idx="1"/>
          </p:nvPr>
        </p:nvSpPr>
        <p:spPr>
          <a:xfrm>
            <a:off x="457200" y="1200150"/>
            <a:ext cx="8229600" cy="3943200"/>
          </a:xfrm>
          <a:prstGeom prst="rect">
            <a:avLst/>
          </a:prstGeom>
          <a:noFill/>
          <a:ln>
            <a:noFill/>
          </a:ln>
        </p:spPr>
        <p:txBody>
          <a:bodyPr spcFirstLastPara="1" wrap="square" lIns="45700" tIns="45700" rIns="45700" bIns="45700" anchor="t" anchorCtr="0">
            <a:noAutofit/>
          </a:bodyPr>
          <a:lstStyle>
            <a:lvl1pPr marL="457200" marR="0" lvl="0" indent="-304800"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1pPr>
            <a:lvl2pPr marL="914400" marR="0" lvl="1" indent="-304800"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2pPr>
            <a:lvl3pPr marL="1371600" marR="0" lvl="2" indent="-304800"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3pPr>
            <a:lvl4pPr marL="1828800" marR="0" lvl="3" indent="-304800"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4pPr>
            <a:lvl5pPr marL="2286000" marR="0" lvl="4" indent="-304800" algn="l" rtl="0">
              <a:lnSpc>
                <a:spcPct val="100000"/>
              </a:lnSpc>
              <a:spcBef>
                <a:spcPts val="500"/>
              </a:spcBef>
              <a:spcAft>
                <a:spcPts val="0"/>
              </a:spcAft>
              <a:buClr>
                <a:srgbClr val="6C6C6C"/>
              </a:buClr>
              <a:buSzPts val="1200"/>
              <a:buFont typeface="Arial"/>
              <a:buChar char="•"/>
              <a:defRPr sz="1200" b="0" i="0" u="none" strike="noStrike" cap="none">
                <a:solidFill>
                  <a:srgbClr val="6C6C6C"/>
                </a:solidFill>
                <a:latin typeface="Trebuchet MS"/>
                <a:ea typeface="Trebuchet MS"/>
                <a:cs typeface="Trebuchet MS"/>
                <a:sym typeface="Trebuchet MS"/>
              </a:defRPr>
            </a:lvl5pPr>
            <a:lvl6pPr marL="2743200" marR="0" lvl="5" indent="-266700"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6pPr>
            <a:lvl7pPr marL="3200400" marR="0" lvl="6" indent="-266700"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7pPr>
            <a:lvl8pPr marL="3657600" marR="0" lvl="7" indent="-266700"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8pPr>
            <a:lvl9pPr marL="4114800" marR="0" lvl="8" indent="-266700" algn="l" rtl="0">
              <a:lnSpc>
                <a:spcPct val="100000"/>
              </a:lnSpc>
              <a:spcBef>
                <a:spcPts val="500"/>
              </a:spcBef>
              <a:spcAft>
                <a:spcPts val="0"/>
              </a:spcAft>
              <a:buClr>
                <a:srgbClr val="6C6C6C"/>
              </a:buClr>
              <a:buSzPts val="600"/>
              <a:buFont typeface="Arial"/>
              <a:buChar char=""/>
              <a:defRPr sz="1200" b="0" i="0" u="none" strike="noStrike" cap="none">
                <a:solidFill>
                  <a:srgbClr val="6C6C6C"/>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26"/>
          <p:cNvPicPr preferRelativeResize="0"/>
          <p:nvPr/>
        </p:nvPicPr>
        <p:blipFill>
          <a:blip r:embed="rId3">
            <a:alphaModFix/>
          </a:blip>
          <a:stretch>
            <a:fillRect/>
          </a:stretch>
        </p:blipFill>
        <p:spPr>
          <a:xfrm>
            <a:off x="527750" y="4212550"/>
            <a:ext cx="4395501" cy="769898"/>
          </a:xfrm>
          <a:prstGeom prst="rect">
            <a:avLst/>
          </a:prstGeom>
          <a:noFill/>
          <a:ln>
            <a:noFill/>
          </a:ln>
        </p:spPr>
      </p:pic>
      <p:pic>
        <p:nvPicPr>
          <p:cNvPr id="579" name="Google Shape;579;p26" descr="Picture 8"/>
          <p:cNvPicPr preferRelativeResize="0"/>
          <p:nvPr/>
        </p:nvPicPr>
        <p:blipFill rotWithShape="1">
          <a:blip r:embed="rId4">
            <a:alphaModFix/>
          </a:blip>
          <a:srcRect/>
          <a:stretch/>
        </p:blipFill>
        <p:spPr>
          <a:xfrm>
            <a:off x="5687121" y="0"/>
            <a:ext cx="3456878" cy="5143499"/>
          </a:xfrm>
          <a:prstGeom prst="rect">
            <a:avLst/>
          </a:prstGeom>
          <a:noFill/>
          <a:ln>
            <a:noFill/>
          </a:ln>
        </p:spPr>
      </p:pic>
      <p:sp>
        <p:nvSpPr>
          <p:cNvPr id="580" name="Google Shape;580;p26"/>
          <p:cNvSpPr txBox="1"/>
          <p:nvPr/>
        </p:nvSpPr>
        <p:spPr>
          <a:xfrm>
            <a:off x="596600" y="267829"/>
            <a:ext cx="4572000" cy="10413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289B38"/>
              </a:buClr>
              <a:buSzPts val="2000"/>
              <a:buFont typeface="Trebuchet MS"/>
              <a:buNone/>
            </a:pPr>
            <a:br>
              <a:rPr lang="en-GB" sz="2000" b="0" i="0" u="none" strike="noStrike" cap="none">
                <a:solidFill>
                  <a:srgbClr val="289B38"/>
                </a:solidFill>
                <a:latin typeface="Trebuchet MS"/>
                <a:ea typeface="Trebuchet MS"/>
                <a:cs typeface="Trebuchet MS"/>
                <a:sym typeface="Trebuchet MS"/>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89B38"/>
              </a:buClr>
              <a:buSzPts val="2000"/>
              <a:buFont typeface="Trebuchet MS"/>
              <a:buNone/>
            </a:pPr>
            <a:r>
              <a:rPr lang="en-GB" sz="2000" b="0" i="0" u="none" strike="noStrike" cap="none">
                <a:solidFill>
                  <a:srgbClr val="289B38"/>
                </a:solidFill>
                <a:latin typeface="Trebuchet MS"/>
                <a:ea typeface="Trebuchet MS"/>
                <a:cs typeface="Trebuchet MS"/>
                <a:sym typeface="Trebuchet MS"/>
              </a:rPr>
              <a:t> </a:t>
            </a:r>
            <a:r>
              <a:rPr lang="en-GB" sz="2000" b="1" i="0" u="none" strike="noStrike" cap="none">
                <a:solidFill>
                  <a:srgbClr val="289B38"/>
                </a:solidFill>
                <a:latin typeface="Trebuchet MS"/>
                <a:ea typeface="Trebuchet MS"/>
                <a:cs typeface="Trebuchet MS"/>
                <a:sym typeface="Trebuchet MS"/>
              </a:rPr>
              <a:t>Eleven </a:t>
            </a:r>
            <a:r>
              <a:rPr lang="en-GB" sz="2000" b="1">
                <a:solidFill>
                  <a:srgbClr val="289B38"/>
                </a:solidFill>
                <a:latin typeface="Trebuchet MS"/>
                <a:ea typeface="Trebuchet MS"/>
                <a:cs typeface="Trebuchet MS"/>
                <a:sym typeface="Trebuchet MS"/>
              </a:rPr>
              <a:t>Hackathon / X-HEC</a:t>
            </a:r>
            <a:endParaRPr sz="1400" b="0" i="0" u="none" strike="noStrike" cap="none">
              <a:solidFill>
                <a:srgbClr val="000000"/>
              </a:solidFill>
              <a:latin typeface="Arial"/>
              <a:ea typeface="Arial"/>
              <a:cs typeface="Arial"/>
              <a:sym typeface="Arial"/>
            </a:endParaRPr>
          </a:p>
        </p:txBody>
      </p:sp>
      <p:sp>
        <p:nvSpPr>
          <p:cNvPr id="581" name="Google Shape;581;p26"/>
          <p:cNvSpPr txBox="1"/>
          <p:nvPr/>
        </p:nvSpPr>
        <p:spPr>
          <a:xfrm>
            <a:off x="681625" y="1195224"/>
            <a:ext cx="4572000" cy="1227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br>
              <a:rPr lang="en-GB" sz="1800" b="0" i="0" u="none" strike="noStrike" cap="none">
                <a:solidFill>
                  <a:srgbClr val="6C6C6C"/>
                </a:solidFill>
                <a:latin typeface="Trebuchet MS"/>
                <a:ea typeface="Trebuchet MS"/>
                <a:cs typeface="Trebuchet MS"/>
                <a:sym typeface="Trebuchet MS"/>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6C6C6C"/>
              </a:buClr>
              <a:buSzPts val="1800"/>
              <a:buFont typeface="Trebuchet MS"/>
              <a:buNone/>
            </a:pPr>
            <a:r>
              <a:rPr lang="en-GB" sz="1800">
                <a:solidFill>
                  <a:srgbClr val="6C6C6C"/>
                </a:solidFill>
                <a:latin typeface="Trebuchet MS"/>
                <a:ea typeface="Trebuchet MS"/>
                <a:cs typeface="Trebuchet MS"/>
                <a:sym typeface="Trebuchet MS"/>
              </a:rPr>
              <a:t>Construction site analysis </a:t>
            </a:r>
            <a:endParaRPr sz="1800">
              <a:solidFill>
                <a:srgbClr val="6C6C6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6C6C6C"/>
              </a:buClr>
              <a:buSzPts val="1800"/>
              <a:buFont typeface="Trebuchet MS"/>
              <a:buNone/>
            </a:pPr>
            <a:r>
              <a:rPr lang="en-GB" sz="1800">
                <a:solidFill>
                  <a:srgbClr val="6C6C6C"/>
                </a:solidFill>
                <a:latin typeface="Trebuchet MS"/>
                <a:ea typeface="Trebuchet MS"/>
                <a:cs typeface="Trebuchet MS"/>
                <a:sym typeface="Trebuchet MS"/>
              </a:rPr>
              <a:t>using Computer Vision techniques</a:t>
            </a:r>
            <a:endParaRPr sz="1400" b="0" i="0" u="none" strike="noStrike" cap="none">
              <a:solidFill>
                <a:srgbClr val="000000"/>
              </a:solidFill>
              <a:latin typeface="Arial"/>
              <a:ea typeface="Arial"/>
              <a:cs typeface="Arial"/>
              <a:sym typeface="Arial"/>
            </a:endParaRPr>
          </a:p>
        </p:txBody>
      </p:sp>
      <p:sp>
        <p:nvSpPr>
          <p:cNvPr id="582" name="Google Shape;582;p26"/>
          <p:cNvSpPr txBox="1"/>
          <p:nvPr/>
        </p:nvSpPr>
        <p:spPr>
          <a:xfrm>
            <a:off x="681625" y="2995475"/>
            <a:ext cx="4778400" cy="221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6C6C6C"/>
                </a:solidFill>
                <a:latin typeface="Trebuchet MS"/>
                <a:ea typeface="Trebuchet MS"/>
                <a:cs typeface="Trebuchet MS"/>
                <a:sym typeface="Trebuchet MS"/>
              </a:rPr>
              <a:t>To the </a:t>
            </a:r>
            <a:r>
              <a:rPr lang="en-GB">
                <a:solidFill>
                  <a:schemeClr val="dk1"/>
                </a:solidFill>
                <a:latin typeface="Trebuchet MS"/>
                <a:ea typeface="Trebuchet MS"/>
                <a:cs typeface="Trebuchet MS"/>
                <a:sym typeface="Trebuchet MS"/>
              </a:rPr>
              <a:t>attention</a:t>
            </a:r>
            <a:r>
              <a:rPr lang="en-GB" sz="1400" b="0" i="0" u="none" strike="noStrike" cap="none">
                <a:solidFill>
                  <a:srgbClr val="6C6C6C"/>
                </a:solidFill>
                <a:latin typeface="Trebuchet MS"/>
                <a:ea typeface="Trebuchet MS"/>
                <a:cs typeface="Trebuchet MS"/>
                <a:sym typeface="Trebuchet MS"/>
              </a:rPr>
              <a:t> of Eleven Strategy </a:t>
            </a:r>
            <a:r>
              <a:rPr lang="en-GB">
                <a:solidFill>
                  <a:srgbClr val="6C6C6C"/>
                </a:solidFill>
              </a:rPr>
              <a:t>&amp;</a:t>
            </a:r>
            <a:r>
              <a:rPr lang="en-GB" sz="1400" b="0" i="0" u="none" strike="noStrike" cap="none">
                <a:solidFill>
                  <a:srgbClr val="6C6C6C"/>
                </a:solidFill>
                <a:latin typeface="Trebuchet MS"/>
                <a:ea typeface="Trebuchet MS"/>
                <a:cs typeface="Trebuchet MS"/>
                <a:sym typeface="Trebuchet MS"/>
              </a:rPr>
              <a:t> </a:t>
            </a:r>
            <a:r>
              <a:rPr lang="en-GB">
                <a:solidFill>
                  <a:srgbClr val="6C6C6C"/>
                </a:solidFill>
                <a:latin typeface="Trebuchet MS"/>
                <a:ea typeface="Trebuchet MS"/>
                <a:cs typeface="Trebuchet MS"/>
                <a:sym typeface="Trebuchet MS"/>
              </a:rPr>
              <a:t>Vinci construction</a:t>
            </a:r>
            <a:endParaRPr sz="1400" b="0" i="0" u="none" strike="noStrike" cap="none">
              <a:solidFill>
                <a:srgbClr val="000000"/>
              </a:solidFill>
              <a:latin typeface="Arial"/>
              <a:ea typeface="Arial"/>
              <a:cs typeface="Arial"/>
              <a:sym typeface="Arial"/>
            </a:endParaRPr>
          </a:p>
        </p:txBody>
      </p:sp>
      <p:sp>
        <p:nvSpPr>
          <p:cNvPr id="583" name="Google Shape;583;p26"/>
          <p:cNvSpPr/>
          <p:nvPr/>
        </p:nvSpPr>
        <p:spPr>
          <a:xfrm>
            <a:off x="681622" y="3388827"/>
            <a:ext cx="3935400" cy="42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C6C6C"/>
              </a:buClr>
              <a:buSzPts val="1400"/>
              <a:buFont typeface="Trebuchet MS"/>
              <a:buNone/>
            </a:pPr>
            <a:r>
              <a:rPr lang="en-GB">
                <a:solidFill>
                  <a:schemeClr val="dk1"/>
                </a:solidFill>
                <a:latin typeface="Trebuchet MS"/>
                <a:ea typeface="Trebuchet MS"/>
                <a:cs typeface="Trebuchet MS"/>
                <a:sym typeface="Trebuchet MS"/>
              </a:rPr>
              <a:t>07</a:t>
            </a:r>
            <a:r>
              <a:rPr lang="en-GB" sz="1400" b="0" i="0" u="none" strike="noStrike" cap="none">
                <a:solidFill>
                  <a:schemeClr val="dk1"/>
                </a:solidFill>
                <a:latin typeface="Trebuchet MS"/>
                <a:ea typeface="Trebuchet MS"/>
                <a:cs typeface="Trebuchet MS"/>
                <a:sym typeface="Trebuchet MS"/>
              </a:rPr>
              <a:t>/</a:t>
            </a:r>
            <a:r>
              <a:rPr lang="en-GB">
                <a:solidFill>
                  <a:schemeClr val="dk1"/>
                </a:solidFill>
                <a:latin typeface="Trebuchet MS"/>
                <a:ea typeface="Trebuchet MS"/>
                <a:cs typeface="Trebuchet MS"/>
                <a:sym typeface="Trebuchet MS"/>
              </a:rPr>
              <a:t>10</a:t>
            </a:r>
            <a:r>
              <a:rPr lang="en-GB" sz="1400" b="0" i="0" u="none" strike="noStrike" cap="none">
                <a:solidFill>
                  <a:schemeClr val="dk1"/>
                </a:solidFill>
                <a:latin typeface="Trebuchet MS"/>
                <a:ea typeface="Trebuchet MS"/>
                <a:cs typeface="Trebuchet MS"/>
                <a:sym typeface="Trebuchet MS"/>
              </a:rPr>
              <a:t>/</a:t>
            </a:r>
            <a:r>
              <a:rPr lang="en-GB">
                <a:solidFill>
                  <a:srgbClr val="6C6C6C"/>
                </a:solidFill>
                <a:latin typeface="Trebuchet MS"/>
                <a:ea typeface="Trebuchet MS"/>
                <a:cs typeface="Trebuchet MS"/>
                <a:sym typeface="Trebuchet MS"/>
              </a:rPr>
              <a:t>2020</a:t>
            </a:r>
            <a:endParaRPr/>
          </a:p>
        </p:txBody>
      </p:sp>
      <p:sp>
        <p:nvSpPr>
          <p:cNvPr id="584" name="Google Shape;584;p26"/>
          <p:cNvSpPr txBox="1">
            <a:spLocks noGrp="1"/>
          </p:cNvSpPr>
          <p:nvPr>
            <p:ph type="sldNum" idx="12"/>
          </p:nvPr>
        </p:nvSpPr>
        <p:spPr>
          <a:xfrm>
            <a:off x="4419600" y="4629150"/>
            <a:ext cx="2133600" cy="2763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6C6C6C"/>
              </a:buClr>
              <a:buSzPts val="1200"/>
              <a:buFont typeface="Trebuchet MS"/>
              <a:buNone/>
            </a:pPr>
            <a:fld id="{00000000-1234-1234-1234-123412341234}" type="slidenum">
              <a:rPr lang="en-GB"/>
              <a:t>1</a:t>
            </a:fld>
            <a:endParaRPr sz="800">
              <a:solidFill>
                <a:srgbClr val="4D4D4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5"/>
          <p:cNvSpPr txBox="1"/>
          <p:nvPr/>
        </p:nvSpPr>
        <p:spPr>
          <a:xfrm>
            <a:off x="2024550" y="732875"/>
            <a:ext cx="7079700" cy="1222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b="1">
                <a:solidFill>
                  <a:srgbClr val="00B050"/>
                </a:solidFill>
                <a:latin typeface="Trebuchet MS"/>
                <a:ea typeface="Trebuchet MS"/>
                <a:cs typeface="Trebuchet MS"/>
                <a:sym typeface="Trebuchet MS"/>
              </a:rPr>
              <a:t>AI can track live: </a:t>
            </a:r>
            <a:endParaRPr b="1">
              <a:solidFill>
                <a:srgbClr val="666666"/>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Workers activity on-site</a:t>
            </a:r>
            <a:endParaRPr>
              <a:solidFill>
                <a:srgbClr val="666666"/>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Tasks assignation to workers </a:t>
            </a:r>
            <a:endParaRPr>
              <a:solidFill>
                <a:srgbClr val="666666"/>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Tasks progress </a:t>
            </a:r>
            <a:endParaRPr>
              <a:solidFill>
                <a:srgbClr val="666666"/>
              </a:solidFill>
              <a:latin typeface="Trebuchet MS"/>
              <a:ea typeface="Trebuchet MS"/>
              <a:cs typeface="Trebuchet MS"/>
              <a:sym typeface="Trebuchet MS"/>
            </a:endParaRPr>
          </a:p>
          <a:p>
            <a:pPr marL="45720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a:p>
            <a:pPr marL="91440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a:p>
            <a:pPr marL="914400" marR="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p:txBody>
      </p:sp>
      <p:sp>
        <p:nvSpPr>
          <p:cNvPr id="672" name="Google Shape;672;p35"/>
          <p:cNvSpPr/>
          <p:nvPr/>
        </p:nvSpPr>
        <p:spPr>
          <a:xfrm>
            <a:off x="2024550" y="2992610"/>
            <a:ext cx="854400" cy="388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2024550" y="1816820"/>
            <a:ext cx="1915800" cy="23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txBox="1"/>
          <p:nvPr/>
        </p:nvSpPr>
        <p:spPr>
          <a:xfrm>
            <a:off x="2024550" y="1984875"/>
            <a:ext cx="6672600" cy="12225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r>
              <a:rPr lang="en-GB" b="1">
                <a:solidFill>
                  <a:srgbClr val="00B050"/>
                </a:solidFill>
                <a:latin typeface="Trebuchet MS"/>
                <a:ea typeface="Trebuchet MS"/>
                <a:cs typeface="Trebuchet MS"/>
                <a:sym typeface="Trebuchet MS"/>
              </a:rPr>
              <a:t>Through a monitoring system you can:</a:t>
            </a:r>
            <a:endParaRPr b="1">
              <a:solidFill>
                <a:srgbClr val="00B050"/>
              </a:solidFill>
              <a:latin typeface="Trebuchet MS"/>
              <a:ea typeface="Trebuchet MS"/>
              <a:cs typeface="Trebuchet MS"/>
              <a:sym typeface="Trebuchet MS"/>
            </a:endParaRPr>
          </a:p>
          <a:p>
            <a:pPr marL="914400" marR="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Optimize team organisation to achieve the same amount of work with a reduced workforce</a:t>
            </a:r>
            <a:endParaRPr>
              <a:solidFill>
                <a:srgbClr val="666666"/>
              </a:solidFill>
              <a:latin typeface="Trebuchet MS"/>
              <a:ea typeface="Trebuchet MS"/>
              <a:cs typeface="Trebuchet MS"/>
              <a:sym typeface="Trebuchet MS"/>
            </a:endParaRPr>
          </a:p>
          <a:p>
            <a:pPr marL="914400" marR="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Decrease communications misunderstanding</a:t>
            </a:r>
            <a:endParaRPr>
              <a:solidFill>
                <a:srgbClr val="666666"/>
              </a:solidFill>
              <a:latin typeface="Trebuchet MS"/>
              <a:ea typeface="Trebuchet MS"/>
              <a:cs typeface="Trebuchet MS"/>
              <a:sym typeface="Trebuchet MS"/>
            </a:endParaRPr>
          </a:p>
          <a:p>
            <a:pPr marL="914400" marR="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Train and integrate new workers faster</a:t>
            </a:r>
            <a:endParaRPr>
              <a:solidFill>
                <a:srgbClr val="666666"/>
              </a:solidFill>
              <a:latin typeface="Trebuchet MS"/>
              <a:ea typeface="Trebuchet MS"/>
              <a:cs typeface="Trebuchet MS"/>
              <a:sym typeface="Trebuchet MS"/>
            </a:endParaRPr>
          </a:p>
          <a:p>
            <a:pPr marL="914400" marR="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p:txBody>
      </p:sp>
      <p:sp>
        <p:nvSpPr>
          <p:cNvPr id="675" name="Google Shape;675;p35"/>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676" name="Google Shape;676;p35"/>
          <p:cNvSpPr txBox="1">
            <a:spLocks noGrp="1"/>
          </p:cNvSpPr>
          <p:nvPr>
            <p:ph type="title"/>
          </p:nvPr>
        </p:nvSpPr>
        <p:spPr>
          <a:xfrm>
            <a:off x="536951" y="110700"/>
            <a:ext cx="79299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How to increase productivity on construction sites?</a:t>
            </a:r>
            <a:endParaRPr sz="2000">
              <a:solidFill>
                <a:srgbClr val="00B050"/>
              </a:solidFill>
            </a:endParaRPr>
          </a:p>
        </p:txBody>
      </p:sp>
      <p:pic>
        <p:nvPicPr>
          <p:cNvPr id="677" name="Google Shape;677;p35"/>
          <p:cNvPicPr preferRelativeResize="0"/>
          <p:nvPr/>
        </p:nvPicPr>
        <p:blipFill rotWithShape="1">
          <a:blip r:embed="rId3">
            <a:alphaModFix/>
          </a:blip>
          <a:srcRect r="-745" b="13614"/>
          <a:stretch/>
        </p:blipFill>
        <p:spPr>
          <a:xfrm>
            <a:off x="1063637" y="870796"/>
            <a:ext cx="893361" cy="949862"/>
          </a:xfrm>
          <a:prstGeom prst="rect">
            <a:avLst/>
          </a:prstGeom>
          <a:noFill/>
          <a:ln>
            <a:noFill/>
          </a:ln>
        </p:spPr>
      </p:pic>
      <p:pic>
        <p:nvPicPr>
          <p:cNvPr id="678" name="Google Shape;678;p35"/>
          <p:cNvPicPr preferRelativeResize="0"/>
          <p:nvPr/>
        </p:nvPicPr>
        <p:blipFill rotWithShape="1">
          <a:blip r:embed="rId4">
            <a:alphaModFix/>
          </a:blip>
          <a:srcRect r="1768" b="20559"/>
          <a:stretch/>
        </p:blipFill>
        <p:spPr>
          <a:xfrm>
            <a:off x="1063624" y="2067742"/>
            <a:ext cx="1050950" cy="10624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6"/>
          <p:cNvSpPr txBox="1"/>
          <p:nvPr/>
        </p:nvSpPr>
        <p:spPr>
          <a:xfrm>
            <a:off x="2024550" y="732875"/>
            <a:ext cx="7079700" cy="1222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b="1">
                <a:solidFill>
                  <a:srgbClr val="00B050"/>
                </a:solidFill>
                <a:latin typeface="Trebuchet MS"/>
                <a:ea typeface="Trebuchet MS"/>
                <a:cs typeface="Trebuchet MS"/>
                <a:sym typeface="Trebuchet MS"/>
              </a:rPr>
              <a:t>AI can track live: </a:t>
            </a:r>
            <a:endParaRPr b="1">
              <a:solidFill>
                <a:srgbClr val="666666"/>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Workers activity on-site</a:t>
            </a:r>
            <a:endParaRPr>
              <a:solidFill>
                <a:srgbClr val="666666"/>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Tasks assignation to workers </a:t>
            </a:r>
            <a:endParaRPr>
              <a:solidFill>
                <a:srgbClr val="666666"/>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Tasks progress </a:t>
            </a:r>
            <a:endParaRPr>
              <a:solidFill>
                <a:srgbClr val="666666"/>
              </a:solidFill>
              <a:latin typeface="Trebuchet MS"/>
              <a:ea typeface="Trebuchet MS"/>
              <a:cs typeface="Trebuchet MS"/>
              <a:sym typeface="Trebuchet MS"/>
            </a:endParaRPr>
          </a:p>
          <a:p>
            <a:pPr marL="45720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a:p>
            <a:pPr marL="91440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a:p>
            <a:pPr marL="914400" marR="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p:txBody>
      </p:sp>
      <p:sp>
        <p:nvSpPr>
          <p:cNvPr id="684" name="Google Shape;684;p36"/>
          <p:cNvSpPr/>
          <p:nvPr/>
        </p:nvSpPr>
        <p:spPr>
          <a:xfrm>
            <a:off x="2024550" y="2992610"/>
            <a:ext cx="854400" cy="388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2024550" y="3242555"/>
            <a:ext cx="854400" cy="388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2024550" y="1816820"/>
            <a:ext cx="1915800" cy="23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txBox="1"/>
          <p:nvPr/>
        </p:nvSpPr>
        <p:spPr>
          <a:xfrm>
            <a:off x="2024550" y="1984875"/>
            <a:ext cx="6681900" cy="12225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r>
              <a:rPr lang="en-GB" b="1">
                <a:solidFill>
                  <a:srgbClr val="00B050"/>
                </a:solidFill>
                <a:latin typeface="Trebuchet MS"/>
                <a:ea typeface="Trebuchet MS"/>
                <a:cs typeface="Trebuchet MS"/>
                <a:sym typeface="Trebuchet MS"/>
              </a:rPr>
              <a:t>Through a monitoring system you can:</a:t>
            </a:r>
            <a:endParaRPr b="1">
              <a:solidFill>
                <a:srgbClr val="00B050"/>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Optimize team organisation to achieve the same amount of work with a reduced workforce</a:t>
            </a:r>
            <a:endParaRPr>
              <a:solidFill>
                <a:srgbClr val="666666"/>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Decrease communications misunderstanding</a:t>
            </a:r>
            <a:endParaRPr>
              <a:solidFill>
                <a:srgbClr val="666666"/>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Train and integrate new workers faster</a:t>
            </a:r>
            <a:endParaRPr b="1">
              <a:solidFill>
                <a:srgbClr val="666666"/>
              </a:solidFill>
              <a:latin typeface="Trebuchet MS"/>
              <a:ea typeface="Trebuchet MS"/>
              <a:cs typeface="Trebuchet MS"/>
              <a:sym typeface="Trebuchet MS"/>
            </a:endParaRPr>
          </a:p>
          <a:p>
            <a:pPr marL="914400" marR="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p:txBody>
      </p:sp>
      <p:sp>
        <p:nvSpPr>
          <p:cNvPr id="688" name="Google Shape;688;p36"/>
          <p:cNvSpPr txBox="1"/>
          <p:nvPr/>
        </p:nvSpPr>
        <p:spPr>
          <a:xfrm>
            <a:off x="2024550" y="3492500"/>
            <a:ext cx="6728700" cy="12225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r>
              <a:rPr lang="en-GB" b="1">
                <a:solidFill>
                  <a:srgbClr val="00B050"/>
                </a:solidFill>
                <a:latin typeface="Trebuchet MS"/>
                <a:ea typeface="Trebuchet MS"/>
                <a:cs typeface="Trebuchet MS"/>
                <a:sym typeface="Trebuchet MS"/>
              </a:rPr>
              <a:t>Resulting in key business improvements:</a:t>
            </a:r>
            <a:endParaRPr b="1">
              <a:solidFill>
                <a:srgbClr val="00B050"/>
              </a:solidFill>
              <a:latin typeface="Trebuchet MS"/>
              <a:ea typeface="Trebuchet MS"/>
              <a:cs typeface="Trebuchet MS"/>
              <a:sym typeface="Trebuchet MS"/>
            </a:endParaRPr>
          </a:p>
          <a:p>
            <a:pPr marL="914400" marR="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Better allocated workforce and thus reduced costs</a:t>
            </a:r>
            <a:endParaRPr>
              <a:solidFill>
                <a:srgbClr val="666666"/>
              </a:solidFill>
              <a:latin typeface="Trebuchet MS"/>
              <a:ea typeface="Trebuchet MS"/>
              <a:cs typeface="Trebuchet MS"/>
              <a:sym typeface="Trebuchet MS"/>
            </a:endParaRPr>
          </a:p>
          <a:p>
            <a:pPr marL="914400" marR="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Reduced projects downtime thanks to better planning</a:t>
            </a:r>
            <a:endParaRPr>
              <a:solidFill>
                <a:srgbClr val="666666"/>
              </a:solidFill>
              <a:latin typeface="Trebuchet MS"/>
              <a:ea typeface="Trebuchet MS"/>
              <a:cs typeface="Trebuchet MS"/>
              <a:sym typeface="Trebuchet MS"/>
            </a:endParaRPr>
          </a:p>
          <a:p>
            <a:pPr marL="914400" marR="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Delay prevention thanks to improved productivity</a:t>
            </a:r>
            <a:endParaRPr>
              <a:solidFill>
                <a:srgbClr val="666666"/>
              </a:solidFill>
              <a:latin typeface="Trebuchet MS"/>
              <a:ea typeface="Trebuchet MS"/>
              <a:cs typeface="Trebuchet MS"/>
              <a:sym typeface="Trebuchet MS"/>
            </a:endParaRPr>
          </a:p>
          <a:p>
            <a:pPr marL="914400" marR="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p:txBody>
      </p:sp>
      <p:sp>
        <p:nvSpPr>
          <p:cNvPr id="689" name="Google Shape;689;p36"/>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690" name="Google Shape;690;p36"/>
          <p:cNvSpPr txBox="1">
            <a:spLocks noGrp="1"/>
          </p:cNvSpPr>
          <p:nvPr>
            <p:ph type="title"/>
          </p:nvPr>
        </p:nvSpPr>
        <p:spPr>
          <a:xfrm>
            <a:off x="536951" y="110700"/>
            <a:ext cx="79299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How to increase productivity on construction sites?</a:t>
            </a:r>
            <a:endParaRPr sz="2000">
              <a:solidFill>
                <a:srgbClr val="00B050"/>
              </a:solidFill>
            </a:endParaRPr>
          </a:p>
        </p:txBody>
      </p:sp>
      <p:pic>
        <p:nvPicPr>
          <p:cNvPr id="691" name="Google Shape;691;p36"/>
          <p:cNvPicPr preferRelativeResize="0"/>
          <p:nvPr/>
        </p:nvPicPr>
        <p:blipFill rotWithShape="1">
          <a:blip r:embed="rId3">
            <a:alphaModFix/>
          </a:blip>
          <a:srcRect r="159" b="15167"/>
          <a:stretch/>
        </p:blipFill>
        <p:spPr>
          <a:xfrm>
            <a:off x="1161899" y="3492500"/>
            <a:ext cx="952675" cy="1011799"/>
          </a:xfrm>
          <a:prstGeom prst="rect">
            <a:avLst/>
          </a:prstGeom>
          <a:noFill/>
          <a:ln>
            <a:noFill/>
          </a:ln>
        </p:spPr>
      </p:pic>
      <p:pic>
        <p:nvPicPr>
          <p:cNvPr id="692" name="Google Shape;692;p36"/>
          <p:cNvPicPr preferRelativeResize="0"/>
          <p:nvPr/>
        </p:nvPicPr>
        <p:blipFill rotWithShape="1">
          <a:blip r:embed="rId4">
            <a:alphaModFix/>
          </a:blip>
          <a:srcRect r="-745" b="13614"/>
          <a:stretch/>
        </p:blipFill>
        <p:spPr>
          <a:xfrm>
            <a:off x="1063637" y="870796"/>
            <a:ext cx="893361" cy="949862"/>
          </a:xfrm>
          <a:prstGeom prst="rect">
            <a:avLst/>
          </a:prstGeom>
          <a:noFill/>
          <a:ln>
            <a:noFill/>
          </a:ln>
        </p:spPr>
      </p:pic>
      <p:pic>
        <p:nvPicPr>
          <p:cNvPr id="693" name="Google Shape;693;p36"/>
          <p:cNvPicPr preferRelativeResize="0"/>
          <p:nvPr/>
        </p:nvPicPr>
        <p:blipFill rotWithShape="1">
          <a:blip r:embed="rId5">
            <a:alphaModFix/>
          </a:blip>
          <a:srcRect r="1768" b="20559"/>
          <a:stretch/>
        </p:blipFill>
        <p:spPr>
          <a:xfrm>
            <a:off x="1063624" y="2067742"/>
            <a:ext cx="1050950" cy="10624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7"/>
          <p:cNvSpPr txBox="1"/>
          <p:nvPr/>
        </p:nvSpPr>
        <p:spPr>
          <a:xfrm rot="-5400000">
            <a:off x="-549875" y="1780275"/>
            <a:ext cx="3737100" cy="11964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AEAEAE"/>
              </a:buClr>
              <a:buSzPts val="7500"/>
              <a:buFont typeface="Trebuchet MS"/>
              <a:buNone/>
            </a:pPr>
            <a:r>
              <a:rPr lang="en-GB" sz="7500" b="0" i="0" u="none" strike="noStrike" cap="none">
                <a:solidFill>
                  <a:srgbClr val="AEAEAE"/>
                </a:solidFill>
                <a:latin typeface="Trebuchet MS"/>
                <a:ea typeface="Trebuchet MS"/>
                <a:cs typeface="Trebuchet MS"/>
                <a:sym typeface="Trebuchet MS"/>
              </a:rPr>
              <a:t>AGENDA</a:t>
            </a:r>
            <a:endParaRPr sz="1400" b="0" i="0" u="none" strike="noStrike" cap="none">
              <a:solidFill>
                <a:srgbClr val="000000"/>
              </a:solidFill>
              <a:latin typeface="Arial"/>
              <a:ea typeface="Arial"/>
              <a:cs typeface="Arial"/>
              <a:sym typeface="Arial"/>
            </a:endParaRPr>
          </a:p>
        </p:txBody>
      </p:sp>
      <p:sp>
        <p:nvSpPr>
          <p:cNvPr id="699" name="Google Shape;699;p37"/>
          <p:cNvSpPr txBox="1"/>
          <p:nvPr/>
        </p:nvSpPr>
        <p:spPr>
          <a:xfrm>
            <a:off x="2452790" y="1667037"/>
            <a:ext cx="5196600" cy="1238774"/>
          </a:xfrm>
          <a:prstGeom prst="rect">
            <a:avLst/>
          </a:prstGeom>
          <a:noFill/>
          <a:ln>
            <a:noFill/>
          </a:ln>
        </p:spPr>
        <p:txBody>
          <a:bodyPr spcFirstLastPara="1" wrap="square" lIns="45700" tIns="45700" rIns="45700" bIns="45700" anchor="ctr" anchorCtr="0">
            <a:noAutofit/>
          </a:bodyPr>
          <a:lstStyle/>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b="0" i="0" u="none" strike="noStrike" cap="none">
                <a:solidFill>
                  <a:schemeClr val="dk1"/>
                </a:solidFill>
                <a:latin typeface="Trebuchet MS"/>
                <a:ea typeface="Trebuchet MS"/>
                <a:cs typeface="Trebuchet MS"/>
                <a:sym typeface="Trebuchet MS"/>
              </a:rPr>
              <a:t>Presentation </a:t>
            </a:r>
            <a:endParaRPr/>
          </a:p>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b="0" i="0" u="none" strike="noStrike" cap="none">
                <a:solidFill>
                  <a:srgbClr val="6C6C6C"/>
                </a:solidFill>
                <a:latin typeface="Trebuchet MS"/>
                <a:ea typeface="Trebuchet MS"/>
                <a:cs typeface="Trebuchet MS"/>
                <a:sym typeface="Trebuchet MS"/>
              </a:rPr>
              <a:t>Problem </a:t>
            </a:r>
            <a:endParaRPr sz="1400" b="0" i="0" u="none" strike="noStrike" cap="none">
              <a:solidFill>
                <a:srgbClr val="000000"/>
              </a:solidFill>
              <a:latin typeface="Arial"/>
              <a:ea typeface="Arial"/>
              <a:cs typeface="Arial"/>
              <a:sym typeface="Arial"/>
            </a:endParaRPr>
          </a:p>
          <a:p>
            <a:pPr marL="228600" marR="0" lvl="0" indent="-228600" algn="l" rtl="0">
              <a:lnSpc>
                <a:spcPct val="150000"/>
              </a:lnSpc>
              <a:spcBef>
                <a:spcPts val="0"/>
              </a:spcBef>
              <a:spcAft>
                <a:spcPts val="0"/>
              </a:spcAft>
              <a:buClr>
                <a:srgbClr val="00B050"/>
              </a:buClr>
              <a:buSzPts val="2800"/>
              <a:buFont typeface="Trebuchet MS"/>
              <a:buAutoNum type="arabicPeriod"/>
            </a:pPr>
            <a:r>
              <a:rPr lang="en-GB" sz="2800" b="0" i="0" u="none" strike="noStrike" cap="none">
                <a:solidFill>
                  <a:srgbClr val="00B050"/>
                </a:solidFill>
                <a:latin typeface="Trebuchet MS"/>
                <a:ea typeface="Trebuchet MS"/>
                <a:cs typeface="Trebuchet MS"/>
                <a:sym typeface="Trebuchet MS"/>
              </a:rPr>
              <a:t>Solution</a:t>
            </a:r>
            <a:endParaRPr sz="1400" b="0" i="0" u="none" strike="noStrike" cap="none">
              <a:solidFill>
                <a:srgbClr val="00B050"/>
              </a:solidFill>
              <a:latin typeface="Arial"/>
              <a:ea typeface="Arial"/>
              <a:cs typeface="Arial"/>
              <a:sym typeface="Arial"/>
            </a:endParaRPr>
          </a:p>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a:solidFill>
                  <a:srgbClr val="6C6C6C"/>
                </a:solidFill>
                <a:latin typeface="Trebuchet MS"/>
                <a:ea typeface="Trebuchet MS"/>
                <a:cs typeface="Trebuchet MS"/>
                <a:sym typeface="Trebuchet MS"/>
              </a:rPr>
              <a:t>Demo</a:t>
            </a:r>
            <a:endParaRPr sz="1400" b="0" i="0" u="none" strike="noStrike" cap="none">
              <a:solidFill>
                <a:srgbClr val="000000"/>
              </a:solidFill>
              <a:latin typeface="Arial"/>
              <a:ea typeface="Arial"/>
              <a:cs typeface="Arial"/>
              <a:sym typeface="Arial"/>
            </a:endParaRPr>
          </a:p>
        </p:txBody>
      </p:sp>
      <p:sp>
        <p:nvSpPr>
          <p:cNvPr id="700" name="Google Shape;700;p37"/>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8"/>
          <p:cNvSpPr txBox="1">
            <a:spLocks noGrp="1"/>
          </p:cNvSpPr>
          <p:nvPr>
            <p:ph type="body" idx="1"/>
          </p:nvPr>
        </p:nvSpPr>
        <p:spPr>
          <a:xfrm>
            <a:off x="1372275" y="1328225"/>
            <a:ext cx="2602200" cy="1049100"/>
          </a:xfrm>
          <a:prstGeom prst="rect">
            <a:avLst/>
          </a:prstGeom>
        </p:spPr>
        <p:txBody>
          <a:bodyPr spcFirstLastPara="1" wrap="square" lIns="64975" tIns="64975" rIns="64975" bIns="64975" anchor="t" anchorCtr="0">
            <a:noAutofit/>
          </a:bodyPr>
          <a:lstStyle/>
          <a:p>
            <a:pPr marL="0" lvl="0" indent="0" algn="l" rtl="0">
              <a:spcBef>
                <a:spcPts val="352"/>
              </a:spcBef>
              <a:spcAft>
                <a:spcPts val="0"/>
              </a:spcAft>
              <a:buNone/>
            </a:pPr>
            <a:r>
              <a:rPr lang="en-GB" sz="1400"/>
              <a:t>On average, chrono-analysis can </a:t>
            </a:r>
            <a:r>
              <a:rPr lang="en-GB" sz="1400" b="1"/>
              <a:t>increase productivity</a:t>
            </a:r>
            <a:r>
              <a:rPr lang="en-GB" sz="1400"/>
              <a:t> by </a:t>
            </a:r>
            <a:r>
              <a:rPr lang="en-GB" sz="1400" b="1"/>
              <a:t>20 to 30%</a:t>
            </a:r>
            <a:endParaRPr sz="1400" b="1"/>
          </a:p>
        </p:txBody>
      </p:sp>
      <p:sp>
        <p:nvSpPr>
          <p:cNvPr id="706" name="Google Shape;706;p38"/>
          <p:cNvSpPr txBox="1">
            <a:spLocks noGrp="1"/>
          </p:cNvSpPr>
          <p:nvPr>
            <p:ph type="title"/>
          </p:nvPr>
        </p:nvSpPr>
        <p:spPr>
          <a:xfrm>
            <a:off x="305260" y="263100"/>
            <a:ext cx="88062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Chronsite: improving productivity on construction site with AI </a:t>
            </a:r>
            <a:endParaRPr sz="2000">
              <a:solidFill>
                <a:srgbClr val="00B050"/>
              </a:solidFill>
            </a:endParaRPr>
          </a:p>
        </p:txBody>
      </p:sp>
      <p:sp>
        <p:nvSpPr>
          <p:cNvPr id="707" name="Google Shape;707;p38"/>
          <p:cNvSpPr txBox="1">
            <a:spLocks noGrp="1"/>
          </p:cNvSpPr>
          <p:nvPr>
            <p:ph type="body" idx="1"/>
          </p:nvPr>
        </p:nvSpPr>
        <p:spPr>
          <a:xfrm>
            <a:off x="1372275" y="2777100"/>
            <a:ext cx="2602200" cy="570000"/>
          </a:xfrm>
          <a:prstGeom prst="rect">
            <a:avLst/>
          </a:prstGeom>
        </p:spPr>
        <p:txBody>
          <a:bodyPr spcFirstLastPara="1" wrap="square" lIns="64975" tIns="64975" rIns="64975" bIns="64975" anchor="t" anchorCtr="0">
            <a:noAutofit/>
          </a:bodyPr>
          <a:lstStyle/>
          <a:p>
            <a:pPr marL="0" lvl="0" indent="0" algn="l" rtl="0">
              <a:spcBef>
                <a:spcPts val="352"/>
              </a:spcBef>
              <a:spcAft>
                <a:spcPts val="0"/>
              </a:spcAft>
              <a:buNone/>
            </a:pPr>
            <a:r>
              <a:rPr lang="en-GB" sz="1400"/>
              <a:t>However, these are time-consuming and expensive so they remain occasional </a:t>
            </a:r>
            <a:endParaRPr sz="1400"/>
          </a:p>
        </p:txBody>
      </p:sp>
      <p:grpSp>
        <p:nvGrpSpPr>
          <p:cNvPr id="708" name="Google Shape;708;p38"/>
          <p:cNvGrpSpPr/>
          <p:nvPr/>
        </p:nvGrpSpPr>
        <p:grpSpPr>
          <a:xfrm>
            <a:off x="4100500" y="1316263"/>
            <a:ext cx="337800" cy="2554200"/>
            <a:chOff x="4283825" y="1272600"/>
            <a:chExt cx="337800" cy="2554200"/>
          </a:xfrm>
        </p:grpSpPr>
        <p:cxnSp>
          <p:nvCxnSpPr>
            <p:cNvPr id="709" name="Google Shape;709;p38"/>
            <p:cNvCxnSpPr/>
            <p:nvPr/>
          </p:nvCxnSpPr>
          <p:spPr>
            <a:xfrm>
              <a:off x="4475525" y="1272600"/>
              <a:ext cx="0" cy="2554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p:nvPr/>
          </p:nvSpPr>
          <p:spPr>
            <a:xfrm>
              <a:off x="4329425" y="2399525"/>
              <a:ext cx="292200" cy="2922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1" name="Google Shape;711;p38"/>
            <p:cNvSpPr txBox="1"/>
            <p:nvPr/>
          </p:nvSpPr>
          <p:spPr>
            <a:xfrm rot="-5400000">
              <a:off x="4220975" y="2449775"/>
              <a:ext cx="3174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Trebuchet MS"/>
                  <a:ea typeface="Trebuchet MS"/>
                  <a:cs typeface="Trebuchet MS"/>
                  <a:sym typeface="Trebuchet MS"/>
                </a:rPr>
                <a:t>V</a:t>
              </a:r>
              <a:endParaRPr>
                <a:solidFill>
                  <a:schemeClr val="lt1"/>
                </a:solidFill>
                <a:latin typeface="Trebuchet MS"/>
                <a:ea typeface="Trebuchet MS"/>
                <a:cs typeface="Trebuchet MS"/>
                <a:sym typeface="Trebuchet MS"/>
              </a:endParaRPr>
            </a:p>
          </p:txBody>
        </p:sp>
      </p:grpSp>
      <p:sp>
        <p:nvSpPr>
          <p:cNvPr id="712" name="Google Shape;712;p38"/>
          <p:cNvSpPr txBox="1">
            <a:spLocks noGrp="1"/>
          </p:cNvSpPr>
          <p:nvPr>
            <p:ph type="body" idx="1"/>
          </p:nvPr>
        </p:nvSpPr>
        <p:spPr>
          <a:xfrm>
            <a:off x="5739250" y="1392475"/>
            <a:ext cx="2925600" cy="1120500"/>
          </a:xfrm>
          <a:prstGeom prst="rect">
            <a:avLst/>
          </a:prstGeom>
        </p:spPr>
        <p:txBody>
          <a:bodyPr spcFirstLastPara="1" wrap="square" lIns="64975" tIns="64975" rIns="64975" bIns="64975" anchor="t" anchorCtr="0">
            <a:noAutofit/>
          </a:bodyPr>
          <a:lstStyle/>
          <a:p>
            <a:pPr marL="457200" lvl="0" indent="-317500" algn="l" rtl="0">
              <a:spcBef>
                <a:spcPts val="352"/>
              </a:spcBef>
              <a:spcAft>
                <a:spcPts val="0"/>
              </a:spcAft>
              <a:buClr>
                <a:srgbClr val="00B050"/>
              </a:buClr>
              <a:buSzPts val="1400"/>
              <a:buChar char="●"/>
            </a:pPr>
            <a:r>
              <a:rPr lang="en-GB" sz="1400">
                <a:solidFill>
                  <a:srgbClr val="00B050"/>
                </a:solidFill>
              </a:rPr>
              <a:t>Simplify, </a:t>
            </a:r>
            <a:r>
              <a:rPr lang="en-GB" sz="1400" b="1">
                <a:solidFill>
                  <a:srgbClr val="00B050"/>
                </a:solidFill>
              </a:rPr>
              <a:t>automate</a:t>
            </a:r>
            <a:r>
              <a:rPr lang="en-GB" sz="1400">
                <a:solidFill>
                  <a:srgbClr val="00B050"/>
                </a:solidFill>
              </a:rPr>
              <a:t> and generalize chrono- analysis thanks to AI solutions in order by making it </a:t>
            </a:r>
            <a:r>
              <a:rPr lang="en-GB" sz="1400" b="1">
                <a:solidFill>
                  <a:srgbClr val="00B050"/>
                </a:solidFill>
              </a:rPr>
              <a:t>scalable</a:t>
            </a:r>
            <a:endParaRPr sz="1400" b="1">
              <a:solidFill>
                <a:srgbClr val="00B050"/>
              </a:solidFill>
            </a:endParaRPr>
          </a:p>
        </p:txBody>
      </p:sp>
      <p:sp>
        <p:nvSpPr>
          <p:cNvPr id="713" name="Google Shape;713;p38"/>
          <p:cNvSpPr txBox="1">
            <a:spLocks noGrp="1"/>
          </p:cNvSpPr>
          <p:nvPr>
            <p:ph type="body" idx="1"/>
          </p:nvPr>
        </p:nvSpPr>
        <p:spPr>
          <a:xfrm>
            <a:off x="5739250" y="2756150"/>
            <a:ext cx="3057900" cy="1401300"/>
          </a:xfrm>
          <a:prstGeom prst="rect">
            <a:avLst/>
          </a:prstGeom>
        </p:spPr>
        <p:txBody>
          <a:bodyPr spcFirstLastPara="1" wrap="square" lIns="64975" tIns="64975" rIns="64975" bIns="64975" anchor="t" anchorCtr="0">
            <a:noAutofit/>
          </a:bodyPr>
          <a:lstStyle/>
          <a:p>
            <a:pPr marL="457200" lvl="0" indent="-317500" algn="l" rtl="0">
              <a:spcBef>
                <a:spcPts val="352"/>
              </a:spcBef>
              <a:spcAft>
                <a:spcPts val="0"/>
              </a:spcAft>
              <a:buClr>
                <a:srgbClr val="00B050"/>
              </a:buClr>
              <a:buSzPts val="1400"/>
              <a:buChar char="●"/>
            </a:pPr>
            <a:r>
              <a:rPr lang="en-GB" sz="1400">
                <a:solidFill>
                  <a:srgbClr val="00B050"/>
                </a:solidFill>
              </a:rPr>
              <a:t>Provide operational staff with </a:t>
            </a:r>
            <a:r>
              <a:rPr lang="en-GB" sz="1400" b="1">
                <a:solidFill>
                  <a:srgbClr val="00B050"/>
                </a:solidFill>
              </a:rPr>
              <a:t>real-time KPIs</a:t>
            </a:r>
            <a:r>
              <a:rPr lang="en-GB" sz="1400">
                <a:solidFill>
                  <a:srgbClr val="00B050"/>
                </a:solidFill>
              </a:rPr>
              <a:t> to improve performance management and to adapt short-term strategies</a:t>
            </a:r>
            <a:endParaRPr sz="1400">
              <a:solidFill>
                <a:srgbClr val="00B050"/>
              </a:solidFill>
            </a:endParaRPr>
          </a:p>
        </p:txBody>
      </p:sp>
      <p:pic>
        <p:nvPicPr>
          <p:cNvPr id="714" name="Google Shape;714;p38"/>
          <p:cNvPicPr preferRelativeResize="0"/>
          <p:nvPr/>
        </p:nvPicPr>
        <p:blipFill rotWithShape="1">
          <a:blip r:embed="rId3">
            <a:alphaModFix/>
          </a:blip>
          <a:srcRect r="-2040" b="13020"/>
          <a:stretch/>
        </p:blipFill>
        <p:spPr>
          <a:xfrm>
            <a:off x="442451" y="1480636"/>
            <a:ext cx="839425" cy="905375"/>
          </a:xfrm>
          <a:prstGeom prst="rect">
            <a:avLst/>
          </a:prstGeom>
          <a:noFill/>
          <a:ln>
            <a:noFill/>
          </a:ln>
        </p:spPr>
      </p:pic>
      <p:pic>
        <p:nvPicPr>
          <p:cNvPr id="715" name="Google Shape;715;p38"/>
          <p:cNvPicPr preferRelativeResize="0"/>
          <p:nvPr/>
        </p:nvPicPr>
        <p:blipFill rotWithShape="1">
          <a:blip r:embed="rId4">
            <a:alphaModFix/>
          </a:blip>
          <a:srcRect b="14398"/>
          <a:stretch/>
        </p:blipFill>
        <p:spPr>
          <a:xfrm>
            <a:off x="476050" y="2853302"/>
            <a:ext cx="772225" cy="832873"/>
          </a:xfrm>
          <a:prstGeom prst="rect">
            <a:avLst/>
          </a:prstGeom>
          <a:noFill/>
          <a:ln>
            <a:noFill/>
          </a:ln>
        </p:spPr>
      </p:pic>
      <p:pic>
        <p:nvPicPr>
          <p:cNvPr id="716" name="Google Shape;716;p38"/>
          <p:cNvPicPr preferRelativeResize="0"/>
          <p:nvPr/>
        </p:nvPicPr>
        <p:blipFill rotWithShape="1">
          <a:blip r:embed="rId5">
            <a:alphaModFix/>
          </a:blip>
          <a:srcRect r="1019" b="20407"/>
          <a:stretch/>
        </p:blipFill>
        <p:spPr>
          <a:xfrm>
            <a:off x="4703705" y="1423728"/>
            <a:ext cx="772225" cy="770026"/>
          </a:xfrm>
          <a:prstGeom prst="rect">
            <a:avLst/>
          </a:prstGeom>
          <a:noFill/>
          <a:ln>
            <a:noFill/>
          </a:ln>
        </p:spPr>
      </p:pic>
      <p:sp>
        <p:nvSpPr>
          <p:cNvPr id="717" name="Google Shape;717;p38"/>
          <p:cNvSpPr txBox="1">
            <a:spLocks noGrp="1"/>
          </p:cNvSpPr>
          <p:nvPr>
            <p:ph type="sldNum" idx="12"/>
          </p:nvPr>
        </p:nvSpPr>
        <p:spPr>
          <a:xfrm>
            <a:off x="8664851" y="4997825"/>
            <a:ext cx="337800" cy="1134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9"/>
          <p:cNvSpPr txBox="1">
            <a:spLocks noGrp="1"/>
          </p:cNvSpPr>
          <p:nvPr>
            <p:ph type="title"/>
          </p:nvPr>
        </p:nvSpPr>
        <p:spPr>
          <a:xfrm>
            <a:off x="305260" y="263100"/>
            <a:ext cx="88062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An automatic monitoring solution based on deep learning and computer vision techniques</a:t>
            </a:r>
            <a:endParaRPr sz="2000">
              <a:solidFill>
                <a:srgbClr val="00B050"/>
              </a:solidFill>
            </a:endParaRPr>
          </a:p>
        </p:txBody>
      </p:sp>
      <p:sp>
        <p:nvSpPr>
          <p:cNvPr id="723" name="Google Shape;723;p39"/>
          <p:cNvSpPr txBox="1">
            <a:spLocks noGrp="1"/>
          </p:cNvSpPr>
          <p:nvPr>
            <p:ph type="body" idx="1"/>
          </p:nvPr>
        </p:nvSpPr>
        <p:spPr>
          <a:xfrm>
            <a:off x="381450" y="3996300"/>
            <a:ext cx="1743600" cy="629700"/>
          </a:xfrm>
          <a:prstGeom prst="rect">
            <a:avLst/>
          </a:prstGeom>
        </p:spPr>
        <p:txBody>
          <a:bodyPr spcFirstLastPara="1" wrap="square" lIns="64975" tIns="64975" rIns="64975" bIns="64975" anchor="t" anchorCtr="0">
            <a:noAutofit/>
          </a:bodyPr>
          <a:lstStyle/>
          <a:p>
            <a:pPr marL="0" lvl="0" indent="0" algn="l" rtl="0">
              <a:spcBef>
                <a:spcPts val="352"/>
              </a:spcBef>
              <a:spcAft>
                <a:spcPts val="0"/>
              </a:spcAft>
              <a:buNone/>
            </a:pPr>
            <a:r>
              <a:rPr lang="en-GB" sz="1400"/>
              <a:t>Tools based on computer vision </a:t>
            </a:r>
            <a:endParaRPr sz="1400"/>
          </a:p>
        </p:txBody>
      </p:sp>
      <p:sp>
        <p:nvSpPr>
          <p:cNvPr id="724" name="Google Shape;724;p39"/>
          <p:cNvSpPr txBox="1">
            <a:spLocks noGrp="1"/>
          </p:cNvSpPr>
          <p:nvPr>
            <p:ph type="body" idx="1"/>
          </p:nvPr>
        </p:nvSpPr>
        <p:spPr>
          <a:xfrm>
            <a:off x="2286000" y="3996300"/>
            <a:ext cx="2124300" cy="722400"/>
          </a:xfrm>
          <a:prstGeom prst="rect">
            <a:avLst/>
          </a:prstGeom>
        </p:spPr>
        <p:txBody>
          <a:bodyPr spcFirstLastPara="1" wrap="square" lIns="64975" tIns="64975" rIns="64975" bIns="64975" anchor="t" anchorCtr="0">
            <a:noAutofit/>
          </a:bodyPr>
          <a:lstStyle/>
          <a:p>
            <a:pPr marL="0" lvl="0" indent="0" algn="l" rtl="0">
              <a:spcBef>
                <a:spcPts val="352"/>
              </a:spcBef>
              <a:spcAft>
                <a:spcPts val="0"/>
              </a:spcAft>
              <a:buNone/>
            </a:pPr>
            <a:r>
              <a:rPr lang="en-GB" sz="1400"/>
              <a:t>Automatic creation of business data </a:t>
            </a:r>
            <a:endParaRPr sz="1400"/>
          </a:p>
        </p:txBody>
      </p:sp>
      <p:sp>
        <p:nvSpPr>
          <p:cNvPr id="725" name="Google Shape;725;p39"/>
          <p:cNvSpPr txBox="1">
            <a:spLocks noGrp="1"/>
          </p:cNvSpPr>
          <p:nvPr>
            <p:ph type="body" idx="1"/>
          </p:nvPr>
        </p:nvSpPr>
        <p:spPr>
          <a:xfrm>
            <a:off x="4566000" y="3996300"/>
            <a:ext cx="1628100" cy="629700"/>
          </a:xfrm>
          <a:prstGeom prst="rect">
            <a:avLst/>
          </a:prstGeom>
        </p:spPr>
        <p:txBody>
          <a:bodyPr spcFirstLastPara="1" wrap="square" lIns="64975" tIns="64975" rIns="64975" bIns="64975" anchor="t" anchorCtr="0">
            <a:noAutofit/>
          </a:bodyPr>
          <a:lstStyle/>
          <a:p>
            <a:pPr marL="0" lvl="0" indent="0" algn="l" rtl="0">
              <a:spcBef>
                <a:spcPts val="352"/>
              </a:spcBef>
              <a:spcAft>
                <a:spcPts val="0"/>
              </a:spcAft>
              <a:buNone/>
            </a:pPr>
            <a:r>
              <a:rPr lang="en-GB" sz="1400"/>
              <a:t>Real-time indicators</a:t>
            </a:r>
            <a:endParaRPr sz="1400"/>
          </a:p>
        </p:txBody>
      </p:sp>
      <p:sp>
        <p:nvSpPr>
          <p:cNvPr id="726" name="Google Shape;726;p39"/>
          <p:cNvSpPr txBox="1">
            <a:spLocks noGrp="1"/>
          </p:cNvSpPr>
          <p:nvPr>
            <p:ph type="body" idx="1"/>
          </p:nvPr>
        </p:nvSpPr>
        <p:spPr>
          <a:xfrm>
            <a:off x="6235925" y="3996300"/>
            <a:ext cx="2592600" cy="570000"/>
          </a:xfrm>
          <a:prstGeom prst="rect">
            <a:avLst/>
          </a:prstGeom>
        </p:spPr>
        <p:txBody>
          <a:bodyPr spcFirstLastPara="1" wrap="square" lIns="64975" tIns="64975" rIns="64975" bIns="64975" anchor="t" anchorCtr="0">
            <a:noAutofit/>
          </a:bodyPr>
          <a:lstStyle/>
          <a:p>
            <a:pPr marL="0" lvl="0" indent="0" algn="l" rtl="0">
              <a:spcBef>
                <a:spcPts val="352"/>
              </a:spcBef>
              <a:spcAft>
                <a:spcPts val="0"/>
              </a:spcAft>
              <a:buNone/>
            </a:pPr>
            <a:r>
              <a:rPr lang="en-GB" sz="1400"/>
              <a:t>Direct and easy access to site monitoring</a:t>
            </a:r>
            <a:endParaRPr sz="1400"/>
          </a:p>
        </p:txBody>
      </p:sp>
      <p:pic>
        <p:nvPicPr>
          <p:cNvPr id="727" name="Google Shape;727;p39"/>
          <p:cNvPicPr preferRelativeResize="0"/>
          <p:nvPr/>
        </p:nvPicPr>
        <p:blipFill rotWithShape="1">
          <a:blip r:embed="rId3">
            <a:alphaModFix/>
          </a:blip>
          <a:srcRect/>
          <a:stretch/>
        </p:blipFill>
        <p:spPr>
          <a:xfrm>
            <a:off x="395122" y="3315936"/>
            <a:ext cx="714375" cy="714375"/>
          </a:xfrm>
          <a:prstGeom prst="rect">
            <a:avLst/>
          </a:prstGeom>
          <a:noFill/>
          <a:ln>
            <a:noFill/>
          </a:ln>
        </p:spPr>
      </p:pic>
      <p:pic>
        <p:nvPicPr>
          <p:cNvPr id="728" name="Google Shape;728;p39"/>
          <p:cNvPicPr preferRelativeResize="0"/>
          <p:nvPr/>
        </p:nvPicPr>
        <p:blipFill rotWithShape="1">
          <a:blip r:embed="rId4">
            <a:alphaModFix/>
          </a:blip>
          <a:srcRect b="18606"/>
          <a:stretch/>
        </p:blipFill>
        <p:spPr>
          <a:xfrm>
            <a:off x="2346390" y="3375625"/>
            <a:ext cx="795462" cy="570000"/>
          </a:xfrm>
          <a:prstGeom prst="rect">
            <a:avLst/>
          </a:prstGeom>
          <a:noFill/>
          <a:ln>
            <a:noFill/>
          </a:ln>
        </p:spPr>
      </p:pic>
      <p:pic>
        <p:nvPicPr>
          <p:cNvPr id="729" name="Google Shape;729;p39"/>
          <p:cNvPicPr preferRelativeResize="0"/>
          <p:nvPr/>
        </p:nvPicPr>
        <p:blipFill rotWithShape="1">
          <a:blip r:embed="rId5">
            <a:alphaModFix/>
          </a:blip>
          <a:srcRect b="19354"/>
          <a:stretch/>
        </p:blipFill>
        <p:spPr>
          <a:xfrm>
            <a:off x="4607340" y="3315934"/>
            <a:ext cx="714375" cy="714375"/>
          </a:xfrm>
          <a:prstGeom prst="rect">
            <a:avLst/>
          </a:prstGeom>
          <a:noFill/>
          <a:ln>
            <a:noFill/>
          </a:ln>
        </p:spPr>
      </p:pic>
      <p:pic>
        <p:nvPicPr>
          <p:cNvPr id="730" name="Google Shape;730;p39"/>
          <p:cNvPicPr preferRelativeResize="0"/>
          <p:nvPr/>
        </p:nvPicPr>
        <p:blipFill rotWithShape="1">
          <a:blip r:embed="rId6">
            <a:alphaModFix/>
          </a:blip>
          <a:srcRect b="19354"/>
          <a:stretch/>
        </p:blipFill>
        <p:spPr>
          <a:xfrm>
            <a:off x="6291134" y="3303447"/>
            <a:ext cx="714375" cy="714375"/>
          </a:xfrm>
          <a:prstGeom prst="rect">
            <a:avLst/>
          </a:prstGeom>
          <a:noFill/>
          <a:ln>
            <a:noFill/>
          </a:ln>
        </p:spPr>
      </p:pic>
      <p:grpSp>
        <p:nvGrpSpPr>
          <p:cNvPr id="731" name="Google Shape;731;p39"/>
          <p:cNvGrpSpPr/>
          <p:nvPr/>
        </p:nvGrpSpPr>
        <p:grpSpPr>
          <a:xfrm>
            <a:off x="457650" y="1610000"/>
            <a:ext cx="8063125" cy="947000"/>
            <a:chOff x="305250" y="1457600"/>
            <a:chExt cx="8063125" cy="947000"/>
          </a:xfrm>
        </p:grpSpPr>
        <p:sp>
          <p:nvSpPr>
            <p:cNvPr id="732" name="Google Shape;732;p39"/>
            <p:cNvSpPr/>
            <p:nvPr/>
          </p:nvSpPr>
          <p:spPr>
            <a:xfrm>
              <a:off x="305250" y="1457600"/>
              <a:ext cx="2294100" cy="938100"/>
            </a:xfrm>
            <a:prstGeom prst="homePlate">
              <a:avLst>
                <a:gd name="adj" fmla="val 50000"/>
              </a:avLst>
            </a:pr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lt1"/>
                </a:solidFill>
                <a:latin typeface="Trebuchet MS"/>
                <a:ea typeface="Trebuchet MS"/>
                <a:cs typeface="Trebuchet MS"/>
                <a:sym typeface="Trebuchet MS"/>
              </a:endParaRPr>
            </a:p>
          </p:txBody>
        </p:sp>
        <p:sp>
          <p:nvSpPr>
            <p:cNvPr id="733" name="Google Shape;733;p39"/>
            <p:cNvSpPr/>
            <p:nvPr/>
          </p:nvSpPr>
          <p:spPr>
            <a:xfrm>
              <a:off x="349125" y="1501000"/>
              <a:ext cx="262800" cy="262800"/>
            </a:xfrm>
            <a:prstGeom prst="ellipse">
              <a:avLst/>
            </a:prstGeom>
            <a:solidFill>
              <a:schemeClr val="lt1"/>
            </a:solidFill>
            <a:ln>
              <a:noFill/>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888888"/>
                  </a:solidFill>
                  <a:latin typeface="Trebuchet MS"/>
                  <a:ea typeface="Trebuchet MS"/>
                  <a:cs typeface="Trebuchet MS"/>
                  <a:sym typeface="Trebuchet MS"/>
                </a:rPr>
                <a:t>1</a:t>
              </a:r>
              <a:endParaRPr>
                <a:solidFill>
                  <a:srgbClr val="888888"/>
                </a:solidFill>
                <a:latin typeface="Trebuchet MS"/>
                <a:ea typeface="Trebuchet MS"/>
                <a:cs typeface="Trebuchet MS"/>
                <a:sym typeface="Trebuchet MS"/>
              </a:endParaRPr>
            </a:p>
          </p:txBody>
        </p:sp>
        <p:sp>
          <p:nvSpPr>
            <p:cNvPr id="734" name="Google Shape;734;p39"/>
            <p:cNvSpPr txBox="1"/>
            <p:nvPr/>
          </p:nvSpPr>
          <p:spPr>
            <a:xfrm>
              <a:off x="611925" y="1751750"/>
              <a:ext cx="16281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Trebuchet MS"/>
                  <a:ea typeface="Trebuchet MS"/>
                  <a:cs typeface="Trebuchet MS"/>
                  <a:sym typeface="Trebuchet MS"/>
                </a:rPr>
                <a:t>Data Acquisition</a:t>
              </a:r>
              <a:endParaRPr>
                <a:solidFill>
                  <a:schemeClr val="lt1"/>
                </a:solidFill>
                <a:latin typeface="Trebuchet MS"/>
                <a:ea typeface="Trebuchet MS"/>
                <a:cs typeface="Trebuchet MS"/>
                <a:sym typeface="Trebuchet MS"/>
              </a:endParaRPr>
            </a:p>
          </p:txBody>
        </p:sp>
        <p:grpSp>
          <p:nvGrpSpPr>
            <p:cNvPr id="735" name="Google Shape;735;p39"/>
            <p:cNvGrpSpPr/>
            <p:nvPr/>
          </p:nvGrpSpPr>
          <p:grpSpPr>
            <a:xfrm>
              <a:off x="2286000" y="1466500"/>
              <a:ext cx="2210400" cy="938100"/>
              <a:chOff x="2286000" y="1466500"/>
              <a:chExt cx="2210400" cy="938100"/>
            </a:xfrm>
          </p:grpSpPr>
          <p:sp>
            <p:nvSpPr>
              <p:cNvPr id="736" name="Google Shape;736;p39"/>
              <p:cNvSpPr/>
              <p:nvPr/>
            </p:nvSpPr>
            <p:spPr>
              <a:xfrm>
                <a:off x="2286000" y="1466500"/>
                <a:ext cx="2210400" cy="938100"/>
              </a:xfrm>
              <a:prstGeom prst="chevron">
                <a:avLst>
                  <a:gd name="adj" fmla="val 50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p:nvPr/>
            </p:nvSpPr>
            <p:spPr>
              <a:xfrm>
                <a:off x="2833950" y="1751750"/>
                <a:ext cx="16281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Trebuchet MS"/>
                    <a:ea typeface="Trebuchet MS"/>
                    <a:cs typeface="Trebuchet MS"/>
                    <a:sym typeface="Trebuchet MS"/>
                  </a:rPr>
                  <a:t>Detection Model</a:t>
                </a:r>
                <a:endParaRPr>
                  <a:solidFill>
                    <a:schemeClr val="lt1"/>
                  </a:solidFill>
                  <a:latin typeface="Trebuchet MS"/>
                  <a:ea typeface="Trebuchet MS"/>
                  <a:cs typeface="Trebuchet MS"/>
                  <a:sym typeface="Trebuchet MS"/>
                </a:endParaRPr>
              </a:p>
            </p:txBody>
          </p:sp>
        </p:grpSp>
        <p:grpSp>
          <p:nvGrpSpPr>
            <p:cNvPr id="738" name="Google Shape;738;p39"/>
            <p:cNvGrpSpPr/>
            <p:nvPr/>
          </p:nvGrpSpPr>
          <p:grpSpPr>
            <a:xfrm>
              <a:off x="4201783" y="1466500"/>
              <a:ext cx="2210400" cy="938100"/>
              <a:chOff x="2286000" y="1466500"/>
              <a:chExt cx="2210400" cy="938100"/>
            </a:xfrm>
          </p:grpSpPr>
          <p:sp>
            <p:nvSpPr>
              <p:cNvPr id="739" name="Google Shape;739;p39"/>
              <p:cNvSpPr/>
              <p:nvPr/>
            </p:nvSpPr>
            <p:spPr>
              <a:xfrm>
                <a:off x="2286000" y="1466500"/>
                <a:ext cx="2210400" cy="938100"/>
              </a:xfrm>
              <a:prstGeom prst="chevron">
                <a:avLst>
                  <a:gd name="adj" fmla="val 50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txBox="1"/>
              <p:nvPr/>
            </p:nvSpPr>
            <p:spPr>
              <a:xfrm>
                <a:off x="2868300" y="1760650"/>
                <a:ext cx="16281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Trebuchet MS"/>
                    <a:ea typeface="Trebuchet MS"/>
                    <a:cs typeface="Trebuchet MS"/>
                    <a:sym typeface="Trebuchet MS"/>
                  </a:rPr>
                  <a:t>Analysis Model </a:t>
                </a:r>
                <a:endParaRPr>
                  <a:solidFill>
                    <a:schemeClr val="lt1"/>
                  </a:solidFill>
                  <a:latin typeface="Trebuchet MS"/>
                  <a:ea typeface="Trebuchet MS"/>
                  <a:cs typeface="Trebuchet MS"/>
                  <a:sym typeface="Trebuchet MS"/>
                </a:endParaRPr>
              </a:p>
            </p:txBody>
          </p:sp>
        </p:grpSp>
        <p:grpSp>
          <p:nvGrpSpPr>
            <p:cNvPr id="741" name="Google Shape;741;p39"/>
            <p:cNvGrpSpPr/>
            <p:nvPr/>
          </p:nvGrpSpPr>
          <p:grpSpPr>
            <a:xfrm>
              <a:off x="6096000" y="1466500"/>
              <a:ext cx="2272375" cy="938100"/>
              <a:chOff x="2286000" y="1466500"/>
              <a:chExt cx="2272375" cy="938100"/>
            </a:xfrm>
          </p:grpSpPr>
          <p:sp>
            <p:nvSpPr>
              <p:cNvPr id="742" name="Google Shape;742;p39"/>
              <p:cNvSpPr/>
              <p:nvPr/>
            </p:nvSpPr>
            <p:spPr>
              <a:xfrm>
                <a:off x="2286000" y="1466500"/>
                <a:ext cx="2210400" cy="938100"/>
              </a:xfrm>
              <a:prstGeom prst="chevron">
                <a:avLst>
                  <a:gd name="adj" fmla="val 50000"/>
                </a:avLst>
              </a:pr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txBox="1"/>
              <p:nvPr/>
            </p:nvSpPr>
            <p:spPr>
              <a:xfrm>
                <a:off x="2930275" y="1760650"/>
                <a:ext cx="16281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Trebuchet MS"/>
                    <a:ea typeface="Trebuchet MS"/>
                    <a:cs typeface="Trebuchet MS"/>
                    <a:sym typeface="Trebuchet MS"/>
                  </a:rPr>
                  <a:t>Reporting</a:t>
                </a:r>
                <a:endParaRPr>
                  <a:solidFill>
                    <a:schemeClr val="lt1"/>
                  </a:solidFill>
                  <a:latin typeface="Trebuchet MS"/>
                  <a:ea typeface="Trebuchet MS"/>
                  <a:cs typeface="Trebuchet MS"/>
                  <a:sym typeface="Trebuchet MS"/>
                </a:endParaRPr>
              </a:p>
            </p:txBody>
          </p:sp>
        </p:grpSp>
        <p:sp>
          <p:nvSpPr>
            <p:cNvPr id="744" name="Google Shape;744;p39"/>
            <p:cNvSpPr/>
            <p:nvPr/>
          </p:nvSpPr>
          <p:spPr>
            <a:xfrm>
              <a:off x="2635125" y="1501000"/>
              <a:ext cx="262800" cy="262800"/>
            </a:xfrm>
            <a:prstGeom prst="ellipse">
              <a:avLst/>
            </a:prstGeom>
            <a:solidFill>
              <a:schemeClr val="lt1"/>
            </a:solidFill>
            <a:ln>
              <a:noFill/>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00B050"/>
                  </a:solidFill>
                  <a:latin typeface="Trebuchet MS"/>
                  <a:ea typeface="Trebuchet MS"/>
                  <a:cs typeface="Trebuchet MS"/>
                  <a:sym typeface="Trebuchet MS"/>
                </a:rPr>
                <a:t>2</a:t>
              </a:r>
              <a:endParaRPr>
                <a:solidFill>
                  <a:srgbClr val="00B050"/>
                </a:solidFill>
                <a:latin typeface="Trebuchet MS"/>
                <a:ea typeface="Trebuchet MS"/>
                <a:cs typeface="Trebuchet MS"/>
                <a:sym typeface="Trebuchet MS"/>
              </a:endParaRPr>
            </a:p>
          </p:txBody>
        </p:sp>
        <p:sp>
          <p:nvSpPr>
            <p:cNvPr id="745" name="Google Shape;745;p39"/>
            <p:cNvSpPr/>
            <p:nvPr/>
          </p:nvSpPr>
          <p:spPr>
            <a:xfrm>
              <a:off x="4489800" y="1490225"/>
              <a:ext cx="262800" cy="262800"/>
            </a:xfrm>
            <a:prstGeom prst="ellipse">
              <a:avLst/>
            </a:prstGeom>
            <a:solidFill>
              <a:schemeClr val="lt1"/>
            </a:solidFill>
            <a:ln>
              <a:noFill/>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00B050"/>
                  </a:solidFill>
                  <a:latin typeface="Trebuchet MS"/>
                  <a:ea typeface="Trebuchet MS"/>
                  <a:cs typeface="Trebuchet MS"/>
                  <a:sym typeface="Trebuchet MS"/>
                </a:rPr>
                <a:t>3</a:t>
              </a:r>
              <a:endParaRPr>
                <a:solidFill>
                  <a:srgbClr val="00B050"/>
                </a:solidFill>
                <a:latin typeface="Trebuchet MS"/>
                <a:ea typeface="Trebuchet MS"/>
                <a:cs typeface="Trebuchet MS"/>
                <a:sym typeface="Trebuchet MS"/>
              </a:endParaRPr>
            </a:p>
          </p:txBody>
        </p:sp>
        <p:sp>
          <p:nvSpPr>
            <p:cNvPr id="746" name="Google Shape;746;p39"/>
            <p:cNvSpPr/>
            <p:nvPr/>
          </p:nvSpPr>
          <p:spPr>
            <a:xfrm>
              <a:off x="6387600" y="1490225"/>
              <a:ext cx="262800" cy="262800"/>
            </a:xfrm>
            <a:prstGeom prst="ellipse">
              <a:avLst/>
            </a:prstGeom>
            <a:solidFill>
              <a:schemeClr val="lt1"/>
            </a:solidFill>
            <a:ln>
              <a:noFill/>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888888"/>
                  </a:solidFill>
                  <a:latin typeface="Trebuchet MS"/>
                  <a:ea typeface="Trebuchet MS"/>
                  <a:cs typeface="Trebuchet MS"/>
                  <a:sym typeface="Trebuchet MS"/>
                </a:rPr>
                <a:t>4</a:t>
              </a:r>
              <a:endParaRPr>
                <a:solidFill>
                  <a:srgbClr val="888888"/>
                </a:solidFill>
                <a:latin typeface="Trebuchet MS"/>
                <a:ea typeface="Trebuchet MS"/>
                <a:cs typeface="Trebuchet MS"/>
                <a:sym typeface="Trebuchet MS"/>
              </a:endParaRPr>
            </a:p>
          </p:txBody>
        </p:sp>
      </p:grpSp>
      <p:pic>
        <p:nvPicPr>
          <p:cNvPr id="747" name="Google Shape;747;p39"/>
          <p:cNvPicPr preferRelativeResize="0"/>
          <p:nvPr/>
        </p:nvPicPr>
        <p:blipFill rotWithShape="1">
          <a:blip r:embed="rId7">
            <a:alphaModFix/>
          </a:blip>
          <a:srcRect b="19354"/>
          <a:stretch/>
        </p:blipFill>
        <p:spPr>
          <a:xfrm>
            <a:off x="5963597" y="2601498"/>
            <a:ext cx="306700" cy="306700"/>
          </a:xfrm>
          <a:prstGeom prst="rect">
            <a:avLst/>
          </a:prstGeom>
          <a:noFill/>
          <a:ln>
            <a:noFill/>
          </a:ln>
        </p:spPr>
      </p:pic>
      <p:sp>
        <p:nvSpPr>
          <p:cNvPr id="748" name="Google Shape;748;p39"/>
          <p:cNvSpPr txBox="1"/>
          <p:nvPr/>
        </p:nvSpPr>
        <p:spPr>
          <a:xfrm>
            <a:off x="381450" y="1122225"/>
            <a:ext cx="5386500" cy="62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Trebuchet MS"/>
              <a:buChar char="➔"/>
            </a:pPr>
            <a:r>
              <a:rPr lang="en-GB">
                <a:solidFill>
                  <a:srgbClr val="434343"/>
                </a:solidFill>
                <a:latin typeface="Trebuchet MS"/>
                <a:ea typeface="Trebuchet MS"/>
                <a:cs typeface="Trebuchet MS"/>
                <a:sym typeface="Trebuchet MS"/>
              </a:rPr>
              <a:t>A smooth analysis workflow using deep learning...</a:t>
            </a:r>
            <a:endParaRPr>
              <a:solidFill>
                <a:srgbClr val="434343"/>
              </a:solidFill>
              <a:latin typeface="Trebuchet MS"/>
              <a:ea typeface="Trebuchet MS"/>
              <a:cs typeface="Trebuchet MS"/>
              <a:sym typeface="Trebuchet MS"/>
            </a:endParaRPr>
          </a:p>
        </p:txBody>
      </p:sp>
      <p:sp>
        <p:nvSpPr>
          <p:cNvPr id="749" name="Google Shape;749;p39"/>
          <p:cNvSpPr txBox="1"/>
          <p:nvPr/>
        </p:nvSpPr>
        <p:spPr>
          <a:xfrm>
            <a:off x="381450" y="2828400"/>
            <a:ext cx="5386500" cy="62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Trebuchet MS"/>
              <a:buChar char="➔"/>
            </a:pPr>
            <a:r>
              <a:rPr lang="en-GB">
                <a:solidFill>
                  <a:srgbClr val="434343"/>
                </a:solidFill>
                <a:latin typeface="Trebuchet MS"/>
                <a:ea typeface="Trebuchet MS"/>
                <a:cs typeface="Trebuchet MS"/>
                <a:sym typeface="Trebuchet MS"/>
              </a:rPr>
              <a:t>...resulting in valuable insights for decision-making:</a:t>
            </a:r>
            <a:endParaRPr>
              <a:solidFill>
                <a:srgbClr val="434343"/>
              </a:solidFill>
              <a:latin typeface="Trebuchet MS"/>
              <a:ea typeface="Trebuchet MS"/>
              <a:cs typeface="Trebuchet MS"/>
              <a:sym typeface="Trebuchet MS"/>
            </a:endParaRPr>
          </a:p>
        </p:txBody>
      </p:sp>
      <p:sp>
        <p:nvSpPr>
          <p:cNvPr id="750" name="Google Shape;750;p39"/>
          <p:cNvSpPr txBox="1">
            <a:spLocks noGrp="1"/>
          </p:cNvSpPr>
          <p:nvPr>
            <p:ph type="sldNum" idx="12"/>
          </p:nvPr>
        </p:nvSpPr>
        <p:spPr>
          <a:xfrm>
            <a:off x="8696043" y="4962575"/>
            <a:ext cx="3066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0"/>
          <p:cNvSpPr txBox="1">
            <a:spLocks noGrp="1"/>
          </p:cNvSpPr>
          <p:nvPr>
            <p:ph type="title"/>
          </p:nvPr>
        </p:nvSpPr>
        <p:spPr>
          <a:xfrm>
            <a:off x="2756525" y="263100"/>
            <a:ext cx="6126300" cy="746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Leveraging under-used construction site video- surveillance data to automate analysis</a:t>
            </a:r>
            <a:endParaRPr sz="2000">
              <a:solidFill>
                <a:srgbClr val="00B050"/>
              </a:solidFill>
            </a:endParaRPr>
          </a:p>
        </p:txBody>
      </p:sp>
      <p:sp>
        <p:nvSpPr>
          <p:cNvPr id="756" name="Google Shape;756;p40"/>
          <p:cNvSpPr txBox="1">
            <a:spLocks noGrp="1"/>
          </p:cNvSpPr>
          <p:nvPr>
            <p:ph type="body" idx="1"/>
          </p:nvPr>
        </p:nvSpPr>
        <p:spPr>
          <a:xfrm>
            <a:off x="5782275" y="1370625"/>
            <a:ext cx="2858700" cy="3146400"/>
          </a:xfrm>
          <a:prstGeom prst="rect">
            <a:avLst/>
          </a:prstGeom>
        </p:spPr>
        <p:txBody>
          <a:bodyPr spcFirstLastPara="1" wrap="square" lIns="64975" tIns="64975" rIns="64975" bIns="64975" anchor="t" anchorCtr="0">
            <a:noAutofit/>
          </a:bodyPr>
          <a:lstStyle/>
          <a:p>
            <a:pPr marL="457200" lvl="0" indent="-311150" algn="l" rtl="0">
              <a:spcBef>
                <a:spcPts val="352"/>
              </a:spcBef>
              <a:spcAft>
                <a:spcPts val="0"/>
              </a:spcAft>
              <a:buSzPts val="1300"/>
              <a:buChar char="●"/>
            </a:pPr>
            <a:r>
              <a:rPr lang="en-GB" sz="1300"/>
              <a:t>Our preliminary solution uses </a:t>
            </a:r>
            <a:r>
              <a:rPr lang="en-GB" sz="1300" b="1"/>
              <a:t>existing data</a:t>
            </a:r>
            <a:r>
              <a:rPr lang="en-GB" sz="1300"/>
              <a:t> from several construction sites</a:t>
            </a:r>
            <a:endParaRPr sz="1300"/>
          </a:p>
          <a:p>
            <a:pPr marL="457200" lvl="0" indent="0" algn="l" rtl="0">
              <a:spcBef>
                <a:spcPts val="352"/>
              </a:spcBef>
              <a:spcAft>
                <a:spcPts val="0"/>
              </a:spcAft>
              <a:buNone/>
            </a:pPr>
            <a:endParaRPr sz="1300"/>
          </a:p>
          <a:p>
            <a:pPr marL="457200" lvl="0" indent="-311150" algn="l" rtl="0">
              <a:spcBef>
                <a:spcPts val="352"/>
              </a:spcBef>
              <a:spcAft>
                <a:spcPts val="0"/>
              </a:spcAft>
              <a:buSzPts val="1300"/>
              <a:buChar char="●"/>
            </a:pPr>
            <a:r>
              <a:rPr lang="en-GB" sz="1300"/>
              <a:t>Images are shot from </a:t>
            </a:r>
            <a:r>
              <a:rPr lang="en-GB" sz="1300" b="1"/>
              <a:t>diverse distances and perspectives</a:t>
            </a:r>
            <a:r>
              <a:rPr lang="en-GB" sz="1300"/>
              <a:t>, which makes the solution </a:t>
            </a:r>
            <a:r>
              <a:rPr lang="en-GB" sz="1300" b="1"/>
              <a:t>flexible</a:t>
            </a:r>
            <a:r>
              <a:rPr lang="en-GB" sz="1300"/>
              <a:t> and </a:t>
            </a:r>
            <a:r>
              <a:rPr lang="en-GB" sz="1300" b="1"/>
              <a:t>scalable</a:t>
            </a:r>
            <a:r>
              <a:rPr lang="en-GB" sz="1300"/>
              <a:t> to most construction sites</a:t>
            </a:r>
            <a:endParaRPr sz="1300"/>
          </a:p>
          <a:p>
            <a:pPr marL="457200" lvl="0" indent="0" algn="l" rtl="0">
              <a:spcBef>
                <a:spcPts val="352"/>
              </a:spcBef>
              <a:spcAft>
                <a:spcPts val="0"/>
              </a:spcAft>
              <a:buNone/>
            </a:pPr>
            <a:endParaRPr sz="1300"/>
          </a:p>
          <a:p>
            <a:pPr marL="457200" lvl="0" indent="-311150" algn="l" rtl="0">
              <a:spcBef>
                <a:spcPts val="352"/>
              </a:spcBef>
              <a:spcAft>
                <a:spcPts val="0"/>
              </a:spcAft>
              <a:buSzPts val="1300"/>
              <a:buChar char="●"/>
            </a:pPr>
            <a:r>
              <a:rPr lang="en-GB" sz="1300"/>
              <a:t>Allows for automatic and </a:t>
            </a:r>
            <a:r>
              <a:rPr lang="en-GB" sz="1300" b="1"/>
              <a:t>real-time insights</a:t>
            </a:r>
            <a:endParaRPr sz="1300" b="1"/>
          </a:p>
        </p:txBody>
      </p:sp>
      <p:sp>
        <p:nvSpPr>
          <p:cNvPr id="757" name="Google Shape;757;p40"/>
          <p:cNvSpPr/>
          <p:nvPr/>
        </p:nvSpPr>
        <p:spPr>
          <a:xfrm>
            <a:off x="324050" y="474150"/>
            <a:ext cx="262800" cy="262800"/>
          </a:xfrm>
          <a:prstGeom prst="ellipse">
            <a:avLst/>
          </a:prstGeom>
          <a:solidFill>
            <a:schemeClr val="lt1"/>
          </a:solidFill>
          <a:ln w="19050" cap="flat" cmpd="sng">
            <a:solidFill>
              <a:srgbClr val="434343"/>
            </a:solidFill>
            <a:prstDash val="solid"/>
            <a:round/>
            <a:headEnd type="none" w="sm" len="sm"/>
            <a:tailEnd type="none" w="sm" len="sm"/>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666666"/>
                </a:solidFill>
                <a:latin typeface="Trebuchet MS"/>
                <a:ea typeface="Trebuchet MS"/>
                <a:cs typeface="Trebuchet MS"/>
                <a:sym typeface="Trebuchet MS"/>
              </a:rPr>
              <a:t>1</a:t>
            </a:r>
            <a:endParaRPr>
              <a:solidFill>
                <a:srgbClr val="666666"/>
              </a:solidFill>
              <a:latin typeface="Trebuchet MS"/>
              <a:ea typeface="Trebuchet MS"/>
              <a:cs typeface="Trebuchet MS"/>
              <a:sym typeface="Trebuchet MS"/>
            </a:endParaRPr>
          </a:p>
        </p:txBody>
      </p:sp>
      <p:sp>
        <p:nvSpPr>
          <p:cNvPr id="758" name="Google Shape;758;p40"/>
          <p:cNvSpPr txBox="1">
            <a:spLocks noGrp="1"/>
          </p:cNvSpPr>
          <p:nvPr>
            <p:ph type="title"/>
          </p:nvPr>
        </p:nvSpPr>
        <p:spPr>
          <a:xfrm>
            <a:off x="826375" y="272725"/>
            <a:ext cx="14568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Data</a:t>
            </a:r>
            <a:endParaRPr sz="2000">
              <a:solidFill>
                <a:srgbClr val="666666"/>
              </a:solidFill>
            </a:endParaRPr>
          </a:p>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Acquisition</a:t>
            </a:r>
            <a:endParaRPr sz="2000">
              <a:solidFill>
                <a:srgbClr val="666666"/>
              </a:solidFill>
            </a:endParaRPr>
          </a:p>
        </p:txBody>
      </p:sp>
      <p:cxnSp>
        <p:nvCxnSpPr>
          <p:cNvPr id="759" name="Google Shape;759;p40"/>
          <p:cNvCxnSpPr/>
          <p:nvPr/>
        </p:nvCxnSpPr>
        <p:spPr>
          <a:xfrm>
            <a:off x="2412500" y="399500"/>
            <a:ext cx="11100" cy="421800"/>
          </a:xfrm>
          <a:prstGeom prst="straightConnector1">
            <a:avLst/>
          </a:prstGeom>
          <a:noFill/>
          <a:ln w="28575" cap="flat" cmpd="sng">
            <a:solidFill>
              <a:srgbClr val="999999"/>
            </a:solidFill>
            <a:prstDash val="solid"/>
            <a:round/>
            <a:headEnd type="none" w="med" len="med"/>
            <a:tailEnd type="none" w="med" len="med"/>
          </a:ln>
        </p:spPr>
      </p:cxnSp>
      <p:pic>
        <p:nvPicPr>
          <p:cNvPr id="760" name="Google Shape;760;p40"/>
          <p:cNvPicPr preferRelativeResize="0"/>
          <p:nvPr/>
        </p:nvPicPr>
        <p:blipFill>
          <a:blip r:embed="rId3">
            <a:alphaModFix/>
          </a:blip>
          <a:stretch>
            <a:fillRect/>
          </a:stretch>
        </p:blipFill>
        <p:spPr>
          <a:xfrm>
            <a:off x="3054399" y="3098975"/>
            <a:ext cx="2445501" cy="1375596"/>
          </a:xfrm>
          <a:prstGeom prst="rect">
            <a:avLst/>
          </a:prstGeom>
          <a:noFill/>
          <a:ln>
            <a:noFill/>
          </a:ln>
        </p:spPr>
      </p:pic>
      <p:pic>
        <p:nvPicPr>
          <p:cNvPr id="761" name="Google Shape;761;p40"/>
          <p:cNvPicPr preferRelativeResize="0"/>
          <p:nvPr/>
        </p:nvPicPr>
        <p:blipFill>
          <a:blip r:embed="rId4">
            <a:alphaModFix/>
          </a:blip>
          <a:stretch>
            <a:fillRect/>
          </a:stretch>
        </p:blipFill>
        <p:spPr>
          <a:xfrm>
            <a:off x="3054400" y="1370620"/>
            <a:ext cx="2445501" cy="1375605"/>
          </a:xfrm>
          <a:prstGeom prst="rect">
            <a:avLst/>
          </a:prstGeom>
          <a:noFill/>
          <a:ln>
            <a:noFill/>
          </a:ln>
        </p:spPr>
      </p:pic>
      <p:pic>
        <p:nvPicPr>
          <p:cNvPr id="762" name="Google Shape;762;p40"/>
          <p:cNvPicPr preferRelativeResize="0"/>
          <p:nvPr/>
        </p:nvPicPr>
        <p:blipFill>
          <a:blip r:embed="rId5">
            <a:alphaModFix/>
          </a:blip>
          <a:stretch>
            <a:fillRect/>
          </a:stretch>
        </p:blipFill>
        <p:spPr>
          <a:xfrm>
            <a:off x="412154" y="1370625"/>
            <a:ext cx="2403826" cy="1352149"/>
          </a:xfrm>
          <a:prstGeom prst="rect">
            <a:avLst/>
          </a:prstGeom>
          <a:noFill/>
          <a:ln>
            <a:noFill/>
          </a:ln>
        </p:spPr>
      </p:pic>
      <p:pic>
        <p:nvPicPr>
          <p:cNvPr id="763" name="Google Shape;763;p40"/>
          <p:cNvPicPr preferRelativeResize="0"/>
          <p:nvPr/>
        </p:nvPicPr>
        <p:blipFill>
          <a:blip r:embed="rId6">
            <a:alphaModFix/>
          </a:blip>
          <a:stretch>
            <a:fillRect/>
          </a:stretch>
        </p:blipFill>
        <p:spPr>
          <a:xfrm>
            <a:off x="412150" y="3098987"/>
            <a:ext cx="2445499" cy="1375588"/>
          </a:xfrm>
          <a:prstGeom prst="rect">
            <a:avLst/>
          </a:prstGeom>
          <a:noFill/>
          <a:ln>
            <a:noFill/>
          </a:ln>
        </p:spPr>
      </p:pic>
      <p:sp>
        <p:nvSpPr>
          <p:cNvPr id="764" name="Google Shape;764;p40"/>
          <p:cNvSpPr txBox="1">
            <a:spLocks noGrp="1"/>
          </p:cNvSpPr>
          <p:nvPr>
            <p:ph type="sldNum" idx="12"/>
          </p:nvPr>
        </p:nvSpPr>
        <p:spPr>
          <a:xfrm>
            <a:off x="8739946" y="4962575"/>
            <a:ext cx="2628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1"/>
          <p:cNvSpPr txBox="1">
            <a:spLocks noGrp="1"/>
          </p:cNvSpPr>
          <p:nvPr>
            <p:ph type="title"/>
          </p:nvPr>
        </p:nvSpPr>
        <p:spPr>
          <a:xfrm>
            <a:off x="2832725" y="263100"/>
            <a:ext cx="5817600" cy="706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Implementing a state-of-the-art object detection model via transfer learning   </a:t>
            </a:r>
            <a:endParaRPr sz="2000">
              <a:solidFill>
                <a:srgbClr val="00B050"/>
              </a:solidFill>
            </a:endParaRPr>
          </a:p>
        </p:txBody>
      </p:sp>
      <p:sp>
        <p:nvSpPr>
          <p:cNvPr id="770" name="Google Shape;770;p41"/>
          <p:cNvSpPr txBox="1">
            <a:spLocks noGrp="1"/>
          </p:cNvSpPr>
          <p:nvPr>
            <p:ph type="body" idx="1"/>
          </p:nvPr>
        </p:nvSpPr>
        <p:spPr>
          <a:xfrm>
            <a:off x="1044050" y="1675425"/>
            <a:ext cx="2702100" cy="629700"/>
          </a:xfrm>
          <a:prstGeom prst="rect">
            <a:avLst/>
          </a:prstGeom>
        </p:spPr>
        <p:txBody>
          <a:bodyPr spcFirstLastPara="1" wrap="square" lIns="64975" tIns="64975" rIns="64975" bIns="64975" anchor="t" anchorCtr="0">
            <a:noAutofit/>
          </a:bodyPr>
          <a:lstStyle/>
          <a:p>
            <a:pPr marL="0" lvl="0" indent="0" algn="l" rtl="0">
              <a:spcBef>
                <a:spcPts val="352"/>
              </a:spcBef>
              <a:spcAft>
                <a:spcPts val="0"/>
              </a:spcAft>
              <a:buNone/>
            </a:pPr>
            <a:r>
              <a:rPr lang="en-GB" sz="1600">
                <a:solidFill>
                  <a:srgbClr val="00B050"/>
                </a:solidFill>
              </a:rPr>
              <a:t>Object detection model </a:t>
            </a:r>
            <a:endParaRPr sz="1600">
              <a:solidFill>
                <a:srgbClr val="00B050"/>
              </a:solidFill>
            </a:endParaRPr>
          </a:p>
        </p:txBody>
      </p:sp>
      <p:sp>
        <p:nvSpPr>
          <p:cNvPr id="771" name="Google Shape;771;p41"/>
          <p:cNvSpPr txBox="1">
            <a:spLocks noGrp="1"/>
          </p:cNvSpPr>
          <p:nvPr>
            <p:ph type="body" idx="1"/>
          </p:nvPr>
        </p:nvSpPr>
        <p:spPr>
          <a:xfrm>
            <a:off x="434450" y="2042125"/>
            <a:ext cx="4345800" cy="2649900"/>
          </a:xfrm>
          <a:prstGeom prst="rect">
            <a:avLst/>
          </a:prstGeom>
        </p:spPr>
        <p:txBody>
          <a:bodyPr spcFirstLastPara="1" wrap="square" lIns="64975" tIns="64975" rIns="64975" bIns="64975" anchor="t" anchorCtr="0">
            <a:noAutofit/>
          </a:bodyPr>
          <a:lstStyle/>
          <a:p>
            <a:pPr marL="457200" lvl="0" indent="-311150" algn="l" rtl="0">
              <a:lnSpc>
                <a:spcPct val="150000"/>
              </a:lnSpc>
              <a:spcBef>
                <a:spcPts val="352"/>
              </a:spcBef>
              <a:spcAft>
                <a:spcPts val="0"/>
              </a:spcAft>
              <a:buSzPts val="1300"/>
              <a:buChar char="●"/>
            </a:pPr>
            <a:r>
              <a:rPr lang="en-GB" sz="1300"/>
              <a:t>Detection of </a:t>
            </a:r>
            <a:r>
              <a:rPr lang="en-GB" sz="1300" b="1"/>
              <a:t>people</a:t>
            </a:r>
            <a:r>
              <a:rPr lang="en-GB" sz="1300"/>
              <a:t> and </a:t>
            </a:r>
            <a:r>
              <a:rPr lang="en-GB" sz="1300" b="1"/>
              <a:t>mixer trucks</a:t>
            </a:r>
            <a:endParaRPr sz="1300" b="1"/>
          </a:p>
          <a:p>
            <a:pPr marL="457200" lvl="0" indent="-311150" algn="l" rtl="0">
              <a:lnSpc>
                <a:spcPct val="150000"/>
              </a:lnSpc>
              <a:spcBef>
                <a:spcPts val="0"/>
              </a:spcBef>
              <a:spcAft>
                <a:spcPts val="0"/>
              </a:spcAft>
              <a:buSzPts val="1300"/>
              <a:buChar char="●"/>
            </a:pPr>
            <a:r>
              <a:rPr lang="en-GB" sz="1300" b="1"/>
              <a:t>YOLO</a:t>
            </a:r>
            <a:r>
              <a:rPr lang="en-GB" sz="1300"/>
              <a:t> object detection model (bounding boxes around object)</a:t>
            </a:r>
            <a:endParaRPr sz="1300"/>
          </a:p>
          <a:p>
            <a:pPr marL="457200" lvl="0" indent="-311150" algn="l" rtl="0">
              <a:lnSpc>
                <a:spcPct val="150000"/>
              </a:lnSpc>
              <a:spcBef>
                <a:spcPts val="0"/>
              </a:spcBef>
              <a:spcAft>
                <a:spcPts val="0"/>
              </a:spcAft>
              <a:buSzPts val="1300"/>
              <a:buChar char="●"/>
            </a:pPr>
            <a:r>
              <a:rPr lang="en-GB" sz="1300"/>
              <a:t>Data Augmentation using real-life transforms (fog, rain, brightness)</a:t>
            </a:r>
            <a:endParaRPr sz="1300"/>
          </a:p>
          <a:p>
            <a:pPr marL="457200" lvl="0" indent="-311150" algn="l" rtl="0">
              <a:lnSpc>
                <a:spcPct val="150000"/>
              </a:lnSpc>
              <a:spcBef>
                <a:spcPts val="0"/>
              </a:spcBef>
              <a:spcAft>
                <a:spcPts val="0"/>
              </a:spcAft>
              <a:buSzPts val="1300"/>
              <a:buChar char="●"/>
            </a:pPr>
            <a:r>
              <a:rPr lang="en-GB" sz="1300"/>
              <a:t>Performance improved thanks to “COCO” pre-trained weights</a:t>
            </a:r>
            <a:endParaRPr sz="1300"/>
          </a:p>
          <a:p>
            <a:pPr marL="457200" lvl="0" indent="-311150" algn="l" rtl="0">
              <a:lnSpc>
                <a:spcPct val="150000"/>
              </a:lnSpc>
              <a:spcBef>
                <a:spcPts val="0"/>
              </a:spcBef>
              <a:spcAft>
                <a:spcPts val="0"/>
              </a:spcAft>
              <a:buSzPts val="1300"/>
              <a:buChar char="●"/>
            </a:pPr>
            <a:r>
              <a:rPr lang="en-GB" sz="1300"/>
              <a:t>75% of people are detected, 90% of mixer trucks</a:t>
            </a:r>
            <a:endParaRPr sz="1300"/>
          </a:p>
        </p:txBody>
      </p:sp>
      <p:sp>
        <p:nvSpPr>
          <p:cNvPr id="772" name="Google Shape;772;p41"/>
          <p:cNvSpPr/>
          <p:nvPr/>
        </p:nvSpPr>
        <p:spPr>
          <a:xfrm>
            <a:off x="324050" y="474150"/>
            <a:ext cx="262800" cy="262800"/>
          </a:xfrm>
          <a:prstGeom prst="ellipse">
            <a:avLst/>
          </a:prstGeom>
          <a:solidFill>
            <a:schemeClr val="lt1"/>
          </a:solidFill>
          <a:ln w="19050" cap="flat" cmpd="sng">
            <a:solidFill>
              <a:srgbClr val="434343"/>
            </a:solidFill>
            <a:prstDash val="solid"/>
            <a:round/>
            <a:headEnd type="none" w="sm" len="sm"/>
            <a:tailEnd type="none" w="sm" len="sm"/>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666666"/>
                </a:solidFill>
                <a:latin typeface="Trebuchet MS"/>
                <a:ea typeface="Trebuchet MS"/>
                <a:cs typeface="Trebuchet MS"/>
                <a:sym typeface="Trebuchet MS"/>
              </a:rPr>
              <a:t>2</a:t>
            </a:r>
            <a:endParaRPr>
              <a:solidFill>
                <a:srgbClr val="666666"/>
              </a:solidFill>
              <a:latin typeface="Trebuchet MS"/>
              <a:ea typeface="Trebuchet MS"/>
              <a:cs typeface="Trebuchet MS"/>
              <a:sym typeface="Trebuchet MS"/>
            </a:endParaRPr>
          </a:p>
        </p:txBody>
      </p:sp>
      <p:sp>
        <p:nvSpPr>
          <p:cNvPr id="773" name="Google Shape;773;p41"/>
          <p:cNvSpPr txBox="1">
            <a:spLocks noGrp="1"/>
          </p:cNvSpPr>
          <p:nvPr>
            <p:ph type="title"/>
          </p:nvPr>
        </p:nvSpPr>
        <p:spPr>
          <a:xfrm>
            <a:off x="826375" y="272725"/>
            <a:ext cx="14568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Detection</a:t>
            </a:r>
            <a:endParaRPr sz="2000">
              <a:solidFill>
                <a:srgbClr val="666666"/>
              </a:solidFill>
            </a:endParaRPr>
          </a:p>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Model</a:t>
            </a:r>
            <a:endParaRPr sz="2000">
              <a:solidFill>
                <a:srgbClr val="666666"/>
              </a:solidFill>
            </a:endParaRPr>
          </a:p>
        </p:txBody>
      </p:sp>
      <p:cxnSp>
        <p:nvCxnSpPr>
          <p:cNvPr id="774" name="Google Shape;774;p41"/>
          <p:cNvCxnSpPr/>
          <p:nvPr/>
        </p:nvCxnSpPr>
        <p:spPr>
          <a:xfrm>
            <a:off x="2412500" y="399500"/>
            <a:ext cx="11100" cy="421800"/>
          </a:xfrm>
          <a:prstGeom prst="straightConnector1">
            <a:avLst/>
          </a:prstGeom>
          <a:noFill/>
          <a:ln w="28575" cap="flat" cmpd="sng">
            <a:solidFill>
              <a:srgbClr val="999999"/>
            </a:solidFill>
            <a:prstDash val="solid"/>
            <a:round/>
            <a:headEnd type="none" w="med" len="med"/>
            <a:tailEnd type="none" w="med" len="med"/>
          </a:ln>
        </p:spPr>
      </p:cxnSp>
      <p:sp>
        <p:nvSpPr>
          <p:cNvPr id="775" name="Google Shape;775;p41"/>
          <p:cNvSpPr txBox="1"/>
          <p:nvPr/>
        </p:nvSpPr>
        <p:spPr>
          <a:xfrm>
            <a:off x="457650" y="1198425"/>
            <a:ext cx="8142600" cy="4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latin typeface="Trebuchet MS"/>
                <a:ea typeface="Trebuchet MS"/>
                <a:cs typeface="Trebuchet MS"/>
                <a:sym typeface="Trebuchet MS"/>
              </a:rPr>
              <a:t>We implemented 2 different models to detect relevant items on construction sites:</a:t>
            </a:r>
            <a:endParaRPr>
              <a:solidFill>
                <a:srgbClr val="434343"/>
              </a:solidFill>
              <a:latin typeface="Trebuchet MS"/>
              <a:ea typeface="Trebuchet MS"/>
              <a:cs typeface="Trebuchet MS"/>
              <a:sym typeface="Trebuchet MS"/>
            </a:endParaRPr>
          </a:p>
        </p:txBody>
      </p:sp>
      <p:pic>
        <p:nvPicPr>
          <p:cNvPr id="776" name="Google Shape;776;p41"/>
          <p:cNvPicPr preferRelativeResize="0"/>
          <p:nvPr/>
        </p:nvPicPr>
        <p:blipFill rotWithShape="1">
          <a:blip r:embed="rId3">
            <a:alphaModFix/>
          </a:blip>
          <a:srcRect l="31207" t="3290" r="2785" b="15869"/>
          <a:stretch/>
        </p:blipFill>
        <p:spPr>
          <a:xfrm>
            <a:off x="5143500" y="1889000"/>
            <a:ext cx="3632277" cy="2585300"/>
          </a:xfrm>
          <a:prstGeom prst="rect">
            <a:avLst/>
          </a:prstGeom>
          <a:noFill/>
          <a:ln>
            <a:noFill/>
          </a:ln>
        </p:spPr>
      </p:pic>
      <p:sp>
        <p:nvSpPr>
          <p:cNvPr id="777" name="Google Shape;777;p41"/>
          <p:cNvSpPr txBox="1">
            <a:spLocks noGrp="1"/>
          </p:cNvSpPr>
          <p:nvPr>
            <p:ph type="sldNum" idx="12"/>
          </p:nvPr>
        </p:nvSpPr>
        <p:spPr>
          <a:xfrm>
            <a:off x="8650318" y="4962575"/>
            <a:ext cx="3525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2"/>
          <p:cNvSpPr txBox="1">
            <a:spLocks noGrp="1"/>
          </p:cNvSpPr>
          <p:nvPr>
            <p:ph type="title"/>
          </p:nvPr>
        </p:nvSpPr>
        <p:spPr>
          <a:xfrm>
            <a:off x="2832725" y="263100"/>
            <a:ext cx="61263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Performing state-of-the-art image segmentation based on the latest deep learning research  </a:t>
            </a:r>
            <a:endParaRPr sz="2000">
              <a:solidFill>
                <a:srgbClr val="00B050"/>
              </a:solidFill>
            </a:endParaRPr>
          </a:p>
        </p:txBody>
      </p:sp>
      <p:sp>
        <p:nvSpPr>
          <p:cNvPr id="783" name="Google Shape;783;p42"/>
          <p:cNvSpPr txBox="1">
            <a:spLocks noGrp="1"/>
          </p:cNvSpPr>
          <p:nvPr>
            <p:ph type="body" idx="1"/>
          </p:nvPr>
        </p:nvSpPr>
        <p:spPr>
          <a:xfrm>
            <a:off x="891650" y="1751625"/>
            <a:ext cx="2702100" cy="629700"/>
          </a:xfrm>
          <a:prstGeom prst="rect">
            <a:avLst/>
          </a:prstGeom>
        </p:spPr>
        <p:txBody>
          <a:bodyPr spcFirstLastPara="1" wrap="square" lIns="64975" tIns="64975" rIns="64975" bIns="64975" anchor="t" anchorCtr="0">
            <a:noAutofit/>
          </a:bodyPr>
          <a:lstStyle/>
          <a:p>
            <a:pPr marL="0" lvl="0" indent="0" algn="l" rtl="0">
              <a:spcBef>
                <a:spcPts val="352"/>
              </a:spcBef>
              <a:spcAft>
                <a:spcPts val="0"/>
              </a:spcAft>
              <a:buNone/>
            </a:pPr>
            <a:r>
              <a:rPr lang="en-GB" sz="1600">
                <a:solidFill>
                  <a:srgbClr val="00B050"/>
                </a:solidFill>
              </a:rPr>
              <a:t>Image segmentation model </a:t>
            </a:r>
            <a:endParaRPr sz="1600">
              <a:solidFill>
                <a:srgbClr val="00B050"/>
              </a:solidFill>
            </a:endParaRPr>
          </a:p>
        </p:txBody>
      </p:sp>
      <p:sp>
        <p:nvSpPr>
          <p:cNvPr id="784" name="Google Shape;784;p42"/>
          <p:cNvSpPr txBox="1">
            <a:spLocks noGrp="1"/>
          </p:cNvSpPr>
          <p:nvPr>
            <p:ph type="body" idx="1"/>
          </p:nvPr>
        </p:nvSpPr>
        <p:spPr>
          <a:xfrm>
            <a:off x="358250" y="2270725"/>
            <a:ext cx="3474600" cy="2152800"/>
          </a:xfrm>
          <a:prstGeom prst="rect">
            <a:avLst/>
          </a:prstGeom>
        </p:spPr>
        <p:txBody>
          <a:bodyPr spcFirstLastPara="1" wrap="square" lIns="64975" tIns="64975" rIns="64975" bIns="64975" anchor="t" anchorCtr="0">
            <a:noAutofit/>
          </a:bodyPr>
          <a:lstStyle/>
          <a:p>
            <a:pPr marL="457200" lvl="0" indent="-311150" algn="l" rtl="0">
              <a:lnSpc>
                <a:spcPct val="150000"/>
              </a:lnSpc>
              <a:spcBef>
                <a:spcPts val="352"/>
              </a:spcBef>
              <a:spcAft>
                <a:spcPts val="0"/>
              </a:spcAft>
              <a:buSzPts val="1300"/>
              <a:buChar char="●"/>
            </a:pPr>
            <a:r>
              <a:rPr lang="en-GB" sz="1300"/>
              <a:t>Detection of </a:t>
            </a:r>
            <a:r>
              <a:rPr lang="en-GB" sz="1300" b="1"/>
              <a:t>formworks</a:t>
            </a:r>
            <a:r>
              <a:rPr lang="en-GB" sz="1300"/>
              <a:t> and </a:t>
            </a:r>
            <a:r>
              <a:rPr lang="en-GB" sz="1300" b="1"/>
              <a:t>concrete pumps</a:t>
            </a:r>
            <a:r>
              <a:rPr lang="en-GB" sz="1300"/>
              <a:t>, pixel by pixel</a:t>
            </a:r>
            <a:endParaRPr sz="1300"/>
          </a:p>
          <a:p>
            <a:pPr marL="457200" lvl="0" indent="-311150" algn="l" rtl="0">
              <a:lnSpc>
                <a:spcPct val="150000"/>
              </a:lnSpc>
              <a:spcBef>
                <a:spcPts val="0"/>
              </a:spcBef>
              <a:spcAft>
                <a:spcPts val="0"/>
              </a:spcAft>
              <a:buSzPts val="1300"/>
              <a:buChar char="●"/>
            </a:pPr>
            <a:r>
              <a:rPr lang="en-GB" sz="1300"/>
              <a:t>Similar data augmentation techniques</a:t>
            </a:r>
            <a:endParaRPr sz="1300"/>
          </a:p>
          <a:p>
            <a:pPr marL="457200" lvl="0" indent="-311150" algn="l" rtl="0">
              <a:lnSpc>
                <a:spcPct val="150000"/>
              </a:lnSpc>
              <a:spcBef>
                <a:spcPts val="0"/>
              </a:spcBef>
              <a:spcAft>
                <a:spcPts val="0"/>
              </a:spcAft>
              <a:buSzPts val="1300"/>
              <a:buChar char="●"/>
            </a:pPr>
            <a:r>
              <a:rPr lang="en-GB" sz="1300" b="1"/>
              <a:t>UNet</a:t>
            </a:r>
            <a:r>
              <a:rPr lang="en-GB" sz="1300"/>
              <a:t> image segmentation model (masks corresponding to object)</a:t>
            </a:r>
            <a:endParaRPr sz="1300"/>
          </a:p>
          <a:p>
            <a:pPr marL="457200" lvl="0" indent="-311150" algn="l" rtl="0">
              <a:lnSpc>
                <a:spcPct val="150000"/>
              </a:lnSpc>
              <a:spcBef>
                <a:spcPts val="0"/>
              </a:spcBef>
              <a:spcAft>
                <a:spcPts val="0"/>
              </a:spcAft>
              <a:buSzPts val="1300"/>
              <a:buChar char="●"/>
            </a:pPr>
            <a:r>
              <a:rPr lang="en-GB" sz="1300"/>
              <a:t>Developed originally for medical image analysis - very flexible structure</a:t>
            </a:r>
            <a:endParaRPr sz="1300"/>
          </a:p>
        </p:txBody>
      </p:sp>
      <p:sp>
        <p:nvSpPr>
          <p:cNvPr id="785" name="Google Shape;785;p42"/>
          <p:cNvSpPr/>
          <p:nvPr/>
        </p:nvSpPr>
        <p:spPr>
          <a:xfrm>
            <a:off x="324050" y="474150"/>
            <a:ext cx="262800" cy="262800"/>
          </a:xfrm>
          <a:prstGeom prst="ellipse">
            <a:avLst/>
          </a:prstGeom>
          <a:solidFill>
            <a:schemeClr val="lt1"/>
          </a:solidFill>
          <a:ln w="19050" cap="flat" cmpd="sng">
            <a:solidFill>
              <a:srgbClr val="434343"/>
            </a:solidFill>
            <a:prstDash val="solid"/>
            <a:round/>
            <a:headEnd type="none" w="sm" len="sm"/>
            <a:tailEnd type="none" w="sm" len="sm"/>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666666"/>
                </a:solidFill>
                <a:latin typeface="Trebuchet MS"/>
                <a:ea typeface="Trebuchet MS"/>
                <a:cs typeface="Trebuchet MS"/>
                <a:sym typeface="Trebuchet MS"/>
              </a:rPr>
              <a:t>2</a:t>
            </a:r>
            <a:endParaRPr>
              <a:solidFill>
                <a:srgbClr val="666666"/>
              </a:solidFill>
              <a:latin typeface="Trebuchet MS"/>
              <a:ea typeface="Trebuchet MS"/>
              <a:cs typeface="Trebuchet MS"/>
              <a:sym typeface="Trebuchet MS"/>
            </a:endParaRPr>
          </a:p>
        </p:txBody>
      </p:sp>
      <p:sp>
        <p:nvSpPr>
          <p:cNvPr id="786" name="Google Shape;786;p42"/>
          <p:cNvSpPr txBox="1">
            <a:spLocks noGrp="1"/>
          </p:cNvSpPr>
          <p:nvPr>
            <p:ph type="title"/>
          </p:nvPr>
        </p:nvSpPr>
        <p:spPr>
          <a:xfrm>
            <a:off x="826375" y="272725"/>
            <a:ext cx="14568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Detection</a:t>
            </a:r>
            <a:endParaRPr sz="2000">
              <a:solidFill>
                <a:srgbClr val="666666"/>
              </a:solidFill>
            </a:endParaRPr>
          </a:p>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Model</a:t>
            </a:r>
            <a:endParaRPr sz="2000">
              <a:solidFill>
                <a:srgbClr val="666666"/>
              </a:solidFill>
            </a:endParaRPr>
          </a:p>
        </p:txBody>
      </p:sp>
      <p:cxnSp>
        <p:nvCxnSpPr>
          <p:cNvPr id="787" name="Google Shape;787;p42"/>
          <p:cNvCxnSpPr/>
          <p:nvPr/>
        </p:nvCxnSpPr>
        <p:spPr>
          <a:xfrm>
            <a:off x="2412500" y="399500"/>
            <a:ext cx="11100" cy="421800"/>
          </a:xfrm>
          <a:prstGeom prst="straightConnector1">
            <a:avLst/>
          </a:prstGeom>
          <a:noFill/>
          <a:ln w="28575" cap="flat" cmpd="sng">
            <a:solidFill>
              <a:srgbClr val="999999"/>
            </a:solidFill>
            <a:prstDash val="solid"/>
            <a:round/>
            <a:headEnd type="none" w="med" len="med"/>
            <a:tailEnd type="none" w="med" len="med"/>
          </a:ln>
        </p:spPr>
      </p:cxnSp>
      <p:sp>
        <p:nvSpPr>
          <p:cNvPr id="788" name="Google Shape;788;p42"/>
          <p:cNvSpPr txBox="1"/>
          <p:nvPr/>
        </p:nvSpPr>
        <p:spPr>
          <a:xfrm>
            <a:off x="457650" y="1198425"/>
            <a:ext cx="8142600" cy="4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latin typeface="Trebuchet MS"/>
                <a:ea typeface="Trebuchet MS"/>
                <a:cs typeface="Trebuchet MS"/>
                <a:sym typeface="Trebuchet MS"/>
              </a:rPr>
              <a:t>We implemented 2 different models to detect relevant items on construction sites:</a:t>
            </a:r>
            <a:endParaRPr>
              <a:solidFill>
                <a:srgbClr val="434343"/>
              </a:solidFill>
              <a:latin typeface="Trebuchet MS"/>
              <a:ea typeface="Trebuchet MS"/>
              <a:cs typeface="Trebuchet MS"/>
              <a:sym typeface="Trebuchet MS"/>
            </a:endParaRPr>
          </a:p>
        </p:txBody>
      </p:sp>
      <p:pic>
        <p:nvPicPr>
          <p:cNvPr id="789" name="Google Shape;789;p42"/>
          <p:cNvPicPr preferRelativeResize="0"/>
          <p:nvPr/>
        </p:nvPicPr>
        <p:blipFill rotWithShape="1">
          <a:blip r:embed="rId3">
            <a:alphaModFix/>
          </a:blip>
          <a:srcRect l="73377" t="58469" r="1207" b="4715"/>
          <a:stretch/>
        </p:blipFill>
        <p:spPr>
          <a:xfrm>
            <a:off x="6565500" y="2305125"/>
            <a:ext cx="2248063" cy="1781625"/>
          </a:xfrm>
          <a:prstGeom prst="rect">
            <a:avLst/>
          </a:prstGeom>
          <a:noFill/>
          <a:ln>
            <a:noFill/>
          </a:ln>
        </p:spPr>
      </p:pic>
      <p:pic>
        <p:nvPicPr>
          <p:cNvPr id="790" name="Google Shape;790;p42"/>
          <p:cNvPicPr preferRelativeResize="0"/>
          <p:nvPr/>
        </p:nvPicPr>
        <p:blipFill rotWithShape="1">
          <a:blip r:embed="rId3">
            <a:alphaModFix/>
          </a:blip>
          <a:srcRect l="6188" t="57460" r="67490" b="5724"/>
          <a:stretch/>
        </p:blipFill>
        <p:spPr>
          <a:xfrm>
            <a:off x="4161050" y="2305125"/>
            <a:ext cx="2328251" cy="1781625"/>
          </a:xfrm>
          <a:prstGeom prst="rect">
            <a:avLst/>
          </a:prstGeom>
          <a:noFill/>
          <a:ln>
            <a:noFill/>
          </a:ln>
        </p:spPr>
      </p:pic>
      <p:sp>
        <p:nvSpPr>
          <p:cNvPr id="791" name="Google Shape;791;p42"/>
          <p:cNvSpPr txBox="1">
            <a:spLocks noGrp="1"/>
          </p:cNvSpPr>
          <p:nvPr>
            <p:ph type="sldNum" idx="12"/>
          </p:nvPr>
        </p:nvSpPr>
        <p:spPr>
          <a:xfrm>
            <a:off x="8662143" y="4962575"/>
            <a:ext cx="3405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43"/>
          <p:cNvSpPr txBox="1">
            <a:spLocks noGrp="1"/>
          </p:cNvSpPr>
          <p:nvPr>
            <p:ph type="title"/>
          </p:nvPr>
        </p:nvSpPr>
        <p:spPr>
          <a:xfrm>
            <a:off x="2832725" y="247100"/>
            <a:ext cx="6126300" cy="66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Post-processing of masks allows to improve image segmentation performance   </a:t>
            </a:r>
            <a:endParaRPr sz="2000">
              <a:solidFill>
                <a:srgbClr val="00B050"/>
              </a:solidFill>
            </a:endParaRPr>
          </a:p>
        </p:txBody>
      </p:sp>
      <p:sp>
        <p:nvSpPr>
          <p:cNvPr id="797" name="Google Shape;797;p43"/>
          <p:cNvSpPr txBox="1">
            <a:spLocks noGrp="1"/>
          </p:cNvSpPr>
          <p:nvPr>
            <p:ph type="body" idx="1"/>
          </p:nvPr>
        </p:nvSpPr>
        <p:spPr>
          <a:xfrm>
            <a:off x="358250" y="2118325"/>
            <a:ext cx="4130700" cy="1340400"/>
          </a:xfrm>
          <a:prstGeom prst="rect">
            <a:avLst/>
          </a:prstGeom>
        </p:spPr>
        <p:txBody>
          <a:bodyPr spcFirstLastPara="1" wrap="square" lIns="64975" tIns="64975" rIns="64975" bIns="64975" anchor="t" anchorCtr="0">
            <a:noAutofit/>
          </a:bodyPr>
          <a:lstStyle/>
          <a:p>
            <a:pPr marL="457200" lvl="0" indent="-311150" algn="l" rtl="0">
              <a:lnSpc>
                <a:spcPct val="150000"/>
              </a:lnSpc>
              <a:spcBef>
                <a:spcPts val="352"/>
              </a:spcBef>
              <a:spcAft>
                <a:spcPts val="0"/>
              </a:spcAft>
              <a:buSzPts val="1300"/>
              <a:buChar char="●"/>
            </a:pPr>
            <a:r>
              <a:rPr lang="en-GB" sz="1300"/>
              <a:t>Ouputs of segmentation models are often </a:t>
            </a:r>
            <a:r>
              <a:rPr lang="en-GB" sz="1300" b="1"/>
              <a:t>irregular</a:t>
            </a:r>
            <a:r>
              <a:rPr lang="en-GB" sz="1300"/>
              <a:t> (here, a formwork area)</a:t>
            </a:r>
            <a:endParaRPr sz="1300"/>
          </a:p>
          <a:p>
            <a:pPr marL="457200" lvl="0" indent="-311150" algn="l" rtl="0">
              <a:lnSpc>
                <a:spcPct val="150000"/>
              </a:lnSpc>
              <a:spcBef>
                <a:spcPts val="0"/>
              </a:spcBef>
              <a:spcAft>
                <a:spcPts val="0"/>
              </a:spcAft>
              <a:buSzPts val="1300"/>
              <a:buChar char="●"/>
            </a:pPr>
            <a:r>
              <a:rPr lang="en-GB" sz="1300"/>
              <a:t>Delaunay triangulation allows to </a:t>
            </a:r>
            <a:r>
              <a:rPr lang="en-GB" sz="1300" b="1"/>
              <a:t>smoothen the edges</a:t>
            </a:r>
            <a:r>
              <a:rPr lang="en-GB" sz="1300"/>
              <a:t> (concave hull) of the detected polygons</a:t>
            </a:r>
            <a:endParaRPr sz="1300"/>
          </a:p>
        </p:txBody>
      </p:sp>
      <p:sp>
        <p:nvSpPr>
          <p:cNvPr id="798" name="Google Shape;798;p43"/>
          <p:cNvSpPr/>
          <p:nvPr/>
        </p:nvSpPr>
        <p:spPr>
          <a:xfrm>
            <a:off x="324050" y="474150"/>
            <a:ext cx="262800" cy="262800"/>
          </a:xfrm>
          <a:prstGeom prst="ellipse">
            <a:avLst/>
          </a:prstGeom>
          <a:solidFill>
            <a:schemeClr val="lt1"/>
          </a:solidFill>
          <a:ln w="19050" cap="flat" cmpd="sng">
            <a:solidFill>
              <a:srgbClr val="434343"/>
            </a:solidFill>
            <a:prstDash val="solid"/>
            <a:round/>
            <a:headEnd type="none" w="sm" len="sm"/>
            <a:tailEnd type="none" w="sm" len="sm"/>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666666"/>
                </a:solidFill>
                <a:latin typeface="Trebuchet MS"/>
                <a:ea typeface="Trebuchet MS"/>
                <a:cs typeface="Trebuchet MS"/>
                <a:sym typeface="Trebuchet MS"/>
              </a:rPr>
              <a:t>2</a:t>
            </a:r>
            <a:endParaRPr>
              <a:solidFill>
                <a:srgbClr val="666666"/>
              </a:solidFill>
              <a:latin typeface="Trebuchet MS"/>
              <a:ea typeface="Trebuchet MS"/>
              <a:cs typeface="Trebuchet MS"/>
              <a:sym typeface="Trebuchet MS"/>
            </a:endParaRPr>
          </a:p>
        </p:txBody>
      </p:sp>
      <p:sp>
        <p:nvSpPr>
          <p:cNvPr id="799" name="Google Shape;799;p43"/>
          <p:cNvSpPr txBox="1">
            <a:spLocks noGrp="1"/>
          </p:cNvSpPr>
          <p:nvPr>
            <p:ph type="title"/>
          </p:nvPr>
        </p:nvSpPr>
        <p:spPr>
          <a:xfrm>
            <a:off x="826375" y="272725"/>
            <a:ext cx="14568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Detection</a:t>
            </a:r>
            <a:endParaRPr sz="2000">
              <a:solidFill>
                <a:srgbClr val="666666"/>
              </a:solidFill>
            </a:endParaRPr>
          </a:p>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Model</a:t>
            </a:r>
            <a:endParaRPr sz="2000">
              <a:solidFill>
                <a:srgbClr val="666666"/>
              </a:solidFill>
            </a:endParaRPr>
          </a:p>
        </p:txBody>
      </p:sp>
      <p:cxnSp>
        <p:nvCxnSpPr>
          <p:cNvPr id="800" name="Google Shape;800;p43"/>
          <p:cNvCxnSpPr/>
          <p:nvPr/>
        </p:nvCxnSpPr>
        <p:spPr>
          <a:xfrm>
            <a:off x="2412500" y="399500"/>
            <a:ext cx="11100" cy="421800"/>
          </a:xfrm>
          <a:prstGeom prst="straightConnector1">
            <a:avLst/>
          </a:prstGeom>
          <a:noFill/>
          <a:ln w="28575" cap="flat" cmpd="sng">
            <a:solidFill>
              <a:srgbClr val="999999"/>
            </a:solidFill>
            <a:prstDash val="solid"/>
            <a:round/>
            <a:headEnd type="none" w="med" len="med"/>
            <a:tailEnd type="none" w="med" len="med"/>
          </a:ln>
        </p:spPr>
      </p:cxnSp>
      <p:sp>
        <p:nvSpPr>
          <p:cNvPr id="801" name="Google Shape;801;p43"/>
          <p:cNvSpPr txBox="1"/>
          <p:nvPr/>
        </p:nvSpPr>
        <p:spPr>
          <a:xfrm>
            <a:off x="457650" y="1198425"/>
            <a:ext cx="4293000" cy="4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666666"/>
                </a:solidFill>
                <a:latin typeface="Trebuchet MS"/>
                <a:ea typeface="Trebuchet MS"/>
                <a:cs typeface="Trebuchet MS"/>
                <a:sym typeface="Trebuchet MS"/>
              </a:rPr>
              <a:t>We applied advanced geometry analysis techniques to post-process the objects detected by the image segmentation model:</a:t>
            </a:r>
            <a:endParaRPr sz="1300">
              <a:solidFill>
                <a:srgbClr val="666666"/>
              </a:solidFill>
              <a:latin typeface="Trebuchet MS"/>
              <a:ea typeface="Trebuchet MS"/>
              <a:cs typeface="Trebuchet MS"/>
              <a:sym typeface="Trebuchet MS"/>
            </a:endParaRPr>
          </a:p>
        </p:txBody>
      </p:sp>
      <p:pic>
        <p:nvPicPr>
          <p:cNvPr id="802" name="Google Shape;802;p43"/>
          <p:cNvPicPr preferRelativeResize="0"/>
          <p:nvPr/>
        </p:nvPicPr>
        <p:blipFill>
          <a:blip r:embed="rId3">
            <a:alphaModFix/>
          </a:blip>
          <a:stretch>
            <a:fillRect/>
          </a:stretch>
        </p:blipFill>
        <p:spPr>
          <a:xfrm>
            <a:off x="6119399" y="3193125"/>
            <a:ext cx="1617750" cy="1573482"/>
          </a:xfrm>
          <a:prstGeom prst="rect">
            <a:avLst/>
          </a:prstGeom>
          <a:noFill/>
          <a:ln>
            <a:noFill/>
          </a:ln>
        </p:spPr>
      </p:pic>
      <p:pic>
        <p:nvPicPr>
          <p:cNvPr id="803" name="Google Shape;803;p43"/>
          <p:cNvPicPr preferRelativeResize="0"/>
          <p:nvPr/>
        </p:nvPicPr>
        <p:blipFill>
          <a:blip r:embed="rId4">
            <a:alphaModFix/>
          </a:blip>
          <a:stretch>
            <a:fillRect/>
          </a:stretch>
        </p:blipFill>
        <p:spPr>
          <a:xfrm>
            <a:off x="5124900" y="1207525"/>
            <a:ext cx="1617750" cy="1560075"/>
          </a:xfrm>
          <a:prstGeom prst="rect">
            <a:avLst/>
          </a:prstGeom>
          <a:noFill/>
          <a:ln>
            <a:noFill/>
          </a:ln>
        </p:spPr>
      </p:pic>
      <p:pic>
        <p:nvPicPr>
          <p:cNvPr id="804" name="Google Shape;804;p43"/>
          <p:cNvPicPr preferRelativeResize="0"/>
          <p:nvPr/>
        </p:nvPicPr>
        <p:blipFill rotWithShape="1">
          <a:blip r:embed="rId5">
            <a:alphaModFix/>
          </a:blip>
          <a:srcRect t="4030"/>
          <a:stretch/>
        </p:blipFill>
        <p:spPr>
          <a:xfrm>
            <a:off x="7032675" y="1207525"/>
            <a:ext cx="1617750" cy="1555913"/>
          </a:xfrm>
          <a:prstGeom prst="rect">
            <a:avLst/>
          </a:prstGeom>
          <a:noFill/>
          <a:ln>
            <a:noFill/>
          </a:ln>
        </p:spPr>
      </p:pic>
      <p:sp>
        <p:nvSpPr>
          <p:cNvPr id="805" name="Google Shape;805;p43"/>
          <p:cNvSpPr/>
          <p:nvPr/>
        </p:nvSpPr>
        <p:spPr>
          <a:xfrm rot="-2700000">
            <a:off x="6806683" y="2784144"/>
            <a:ext cx="262619" cy="262619"/>
          </a:xfrm>
          <a:prstGeom prst="rtTriangl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txBox="1"/>
          <p:nvPr/>
        </p:nvSpPr>
        <p:spPr>
          <a:xfrm>
            <a:off x="1150275" y="3757875"/>
            <a:ext cx="3583200" cy="777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352"/>
              </a:spcBef>
              <a:spcAft>
                <a:spcPts val="0"/>
              </a:spcAft>
              <a:buNone/>
            </a:pPr>
            <a:r>
              <a:rPr lang="en-GB" sz="1300">
                <a:solidFill>
                  <a:schemeClr val="dk1"/>
                </a:solidFill>
                <a:latin typeface="Trebuchet MS"/>
                <a:ea typeface="Trebuchet MS"/>
                <a:cs typeface="Trebuchet MS"/>
                <a:sym typeface="Trebuchet MS"/>
              </a:rPr>
              <a:t>As a result, detected polygons are closer to real-life objects.</a:t>
            </a:r>
            <a:endParaRPr sz="1300">
              <a:solidFill>
                <a:schemeClr val="dk1"/>
              </a:solidFill>
              <a:latin typeface="Trebuchet MS"/>
              <a:ea typeface="Trebuchet MS"/>
              <a:cs typeface="Trebuchet MS"/>
              <a:sym typeface="Trebuchet MS"/>
            </a:endParaRPr>
          </a:p>
        </p:txBody>
      </p:sp>
      <p:sp>
        <p:nvSpPr>
          <p:cNvPr id="807" name="Google Shape;807;p43"/>
          <p:cNvSpPr/>
          <p:nvPr/>
        </p:nvSpPr>
        <p:spPr>
          <a:xfrm>
            <a:off x="457650" y="3870813"/>
            <a:ext cx="504900" cy="5517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1150275" y="3794625"/>
            <a:ext cx="3500400" cy="741000"/>
          </a:xfrm>
          <a:prstGeom prst="rect">
            <a:avLst/>
          </a:prstGeom>
          <a:noFill/>
          <a:ln w="9525" cap="flat" cmpd="sng">
            <a:solidFill>
              <a:srgbClr val="5099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txBox="1">
            <a:spLocks noGrp="1"/>
          </p:cNvSpPr>
          <p:nvPr>
            <p:ph type="sldNum" idx="12"/>
          </p:nvPr>
        </p:nvSpPr>
        <p:spPr>
          <a:xfrm>
            <a:off x="8739944" y="4962575"/>
            <a:ext cx="2628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4"/>
          <p:cNvSpPr txBox="1">
            <a:spLocks noGrp="1"/>
          </p:cNvSpPr>
          <p:nvPr>
            <p:ph type="title"/>
          </p:nvPr>
        </p:nvSpPr>
        <p:spPr>
          <a:xfrm>
            <a:off x="2756525" y="263100"/>
            <a:ext cx="6126300" cy="700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Monitoring construction site movements to draw insights in real-time</a:t>
            </a:r>
            <a:endParaRPr sz="2000">
              <a:solidFill>
                <a:srgbClr val="00B050"/>
              </a:solidFill>
            </a:endParaRPr>
          </a:p>
        </p:txBody>
      </p:sp>
      <p:sp>
        <p:nvSpPr>
          <p:cNvPr id="815" name="Google Shape;815;p44"/>
          <p:cNvSpPr txBox="1">
            <a:spLocks noGrp="1"/>
          </p:cNvSpPr>
          <p:nvPr>
            <p:ph type="body" idx="1"/>
          </p:nvPr>
        </p:nvSpPr>
        <p:spPr>
          <a:xfrm>
            <a:off x="510650" y="1370625"/>
            <a:ext cx="2702100" cy="629700"/>
          </a:xfrm>
          <a:prstGeom prst="rect">
            <a:avLst/>
          </a:prstGeom>
        </p:spPr>
        <p:txBody>
          <a:bodyPr spcFirstLastPara="1" wrap="square" lIns="64975" tIns="64975" rIns="64975" bIns="64975" anchor="t" anchorCtr="0">
            <a:noAutofit/>
          </a:bodyPr>
          <a:lstStyle/>
          <a:p>
            <a:pPr marL="0" lvl="0" indent="0" algn="l" rtl="0">
              <a:spcBef>
                <a:spcPts val="352"/>
              </a:spcBef>
              <a:spcAft>
                <a:spcPts val="0"/>
              </a:spcAft>
              <a:buNone/>
            </a:pPr>
            <a:r>
              <a:rPr lang="en-GB" sz="1600">
                <a:solidFill>
                  <a:srgbClr val="00B050"/>
                </a:solidFill>
              </a:rPr>
              <a:t>Worker </a:t>
            </a:r>
            <a:r>
              <a:rPr lang="en-GB" sz="1600">
                <a:solidFill>
                  <a:srgbClr val="00B050"/>
                </a:solidFill>
                <a:latin typeface="Arial"/>
                <a:ea typeface="Arial"/>
                <a:cs typeface="Arial"/>
                <a:sym typeface="Arial"/>
              </a:rPr>
              <a:t>&amp;</a:t>
            </a:r>
            <a:r>
              <a:rPr lang="en-GB" sz="1600">
                <a:solidFill>
                  <a:srgbClr val="00B050"/>
                </a:solidFill>
              </a:rPr>
              <a:t> machine heatmap</a:t>
            </a:r>
            <a:endParaRPr sz="1600">
              <a:solidFill>
                <a:srgbClr val="00B050"/>
              </a:solidFill>
            </a:endParaRPr>
          </a:p>
        </p:txBody>
      </p:sp>
      <p:sp>
        <p:nvSpPr>
          <p:cNvPr id="816" name="Google Shape;816;p44"/>
          <p:cNvSpPr txBox="1">
            <a:spLocks noGrp="1"/>
          </p:cNvSpPr>
          <p:nvPr>
            <p:ph type="body" idx="1"/>
          </p:nvPr>
        </p:nvSpPr>
        <p:spPr>
          <a:xfrm>
            <a:off x="510650" y="1965925"/>
            <a:ext cx="3534300" cy="1194900"/>
          </a:xfrm>
          <a:prstGeom prst="rect">
            <a:avLst/>
          </a:prstGeom>
        </p:spPr>
        <p:txBody>
          <a:bodyPr spcFirstLastPara="1" wrap="square" lIns="64975" tIns="64975" rIns="64975" bIns="64975" anchor="t" anchorCtr="0">
            <a:noAutofit/>
          </a:bodyPr>
          <a:lstStyle/>
          <a:p>
            <a:pPr marL="457200" lvl="0" indent="-311150" algn="l" rtl="0">
              <a:spcBef>
                <a:spcPts val="352"/>
              </a:spcBef>
              <a:spcAft>
                <a:spcPts val="0"/>
              </a:spcAft>
              <a:buSzPts val="1300"/>
              <a:buChar char="●"/>
            </a:pPr>
            <a:r>
              <a:rPr lang="en-GB" sz="1300"/>
              <a:t>With Python, we are able to </a:t>
            </a:r>
            <a:r>
              <a:rPr lang="en-GB" sz="1300" b="1"/>
              <a:t>analyse where workers spend the most time</a:t>
            </a:r>
            <a:r>
              <a:rPr lang="en-GB" sz="1300"/>
              <a:t> on construction site - here, it’s around the vertical formworks used for the concreting task</a:t>
            </a:r>
            <a:endParaRPr sz="1300" b="1"/>
          </a:p>
        </p:txBody>
      </p:sp>
      <p:sp>
        <p:nvSpPr>
          <p:cNvPr id="817" name="Google Shape;817;p44"/>
          <p:cNvSpPr/>
          <p:nvPr/>
        </p:nvSpPr>
        <p:spPr>
          <a:xfrm>
            <a:off x="324050" y="474150"/>
            <a:ext cx="262800" cy="262800"/>
          </a:xfrm>
          <a:prstGeom prst="ellipse">
            <a:avLst/>
          </a:prstGeom>
          <a:solidFill>
            <a:schemeClr val="lt1"/>
          </a:solidFill>
          <a:ln w="19050" cap="flat" cmpd="sng">
            <a:solidFill>
              <a:srgbClr val="434343"/>
            </a:solidFill>
            <a:prstDash val="solid"/>
            <a:round/>
            <a:headEnd type="none" w="sm" len="sm"/>
            <a:tailEnd type="none" w="sm" len="sm"/>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666666"/>
                </a:solidFill>
                <a:latin typeface="Trebuchet MS"/>
                <a:ea typeface="Trebuchet MS"/>
                <a:cs typeface="Trebuchet MS"/>
                <a:sym typeface="Trebuchet MS"/>
              </a:rPr>
              <a:t>3</a:t>
            </a:r>
            <a:endParaRPr>
              <a:solidFill>
                <a:srgbClr val="666666"/>
              </a:solidFill>
              <a:latin typeface="Trebuchet MS"/>
              <a:ea typeface="Trebuchet MS"/>
              <a:cs typeface="Trebuchet MS"/>
              <a:sym typeface="Trebuchet MS"/>
            </a:endParaRPr>
          </a:p>
        </p:txBody>
      </p:sp>
      <p:sp>
        <p:nvSpPr>
          <p:cNvPr id="818" name="Google Shape;818;p44"/>
          <p:cNvSpPr txBox="1">
            <a:spLocks noGrp="1"/>
          </p:cNvSpPr>
          <p:nvPr>
            <p:ph type="title"/>
          </p:nvPr>
        </p:nvSpPr>
        <p:spPr>
          <a:xfrm>
            <a:off x="826375" y="272725"/>
            <a:ext cx="14568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Analysis</a:t>
            </a:r>
            <a:endParaRPr sz="2000">
              <a:solidFill>
                <a:srgbClr val="666666"/>
              </a:solidFill>
            </a:endParaRPr>
          </a:p>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Model</a:t>
            </a:r>
            <a:endParaRPr sz="2000">
              <a:solidFill>
                <a:srgbClr val="666666"/>
              </a:solidFill>
            </a:endParaRPr>
          </a:p>
        </p:txBody>
      </p:sp>
      <p:cxnSp>
        <p:nvCxnSpPr>
          <p:cNvPr id="819" name="Google Shape;819;p44"/>
          <p:cNvCxnSpPr/>
          <p:nvPr/>
        </p:nvCxnSpPr>
        <p:spPr>
          <a:xfrm>
            <a:off x="2412500" y="399500"/>
            <a:ext cx="11100" cy="421800"/>
          </a:xfrm>
          <a:prstGeom prst="straightConnector1">
            <a:avLst/>
          </a:prstGeom>
          <a:noFill/>
          <a:ln w="28575" cap="flat" cmpd="sng">
            <a:solidFill>
              <a:srgbClr val="999999"/>
            </a:solidFill>
            <a:prstDash val="solid"/>
            <a:round/>
            <a:headEnd type="none" w="med" len="med"/>
            <a:tailEnd type="none" w="med" len="med"/>
          </a:ln>
        </p:spPr>
      </p:cxnSp>
      <p:pic>
        <p:nvPicPr>
          <p:cNvPr id="820" name="Google Shape;820;p44"/>
          <p:cNvPicPr preferRelativeResize="0"/>
          <p:nvPr/>
        </p:nvPicPr>
        <p:blipFill rotWithShape="1">
          <a:blip r:embed="rId3">
            <a:alphaModFix/>
          </a:blip>
          <a:srcRect l="12056" b="8550"/>
          <a:stretch/>
        </p:blipFill>
        <p:spPr>
          <a:xfrm>
            <a:off x="5095249" y="1370625"/>
            <a:ext cx="3534175" cy="2912500"/>
          </a:xfrm>
          <a:prstGeom prst="rect">
            <a:avLst/>
          </a:prstGeom>
          <a:noFill/>
          <a:ln>
            <a:noFill/>
          </a:ln>
        </p:spPr>
      </p:pic>
      <p:sp>
        <p:nvSpPr>
          <p:cNvPr id="821" name="Google Shape;821;p44"/>
          <p:cNvSpPr/>
          <p:nvPr/>
        </p:nvSpPr>
        <p:spPr>
          <a:xfrm>
            <a:off x="1150275" y="3489825"/>
            <a:ext cx="3151500" cy="810600"/>
          </a:xfrm>
          <a:prstGeom prst="rect">
            <a:avLst/>
          </a:prstGeom>
          <a:noFill/>
          <a:ln w="9525" cap="flat" cmpd="sng">
            <a:solidFill>
              <a:srgbClr val="5099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457650" y="3642213"/>
            <a:ext cx="504900" cy="5517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txBox="1"/>
          <p:nvPr/>
        </p:nvSpPr>
        <p:spPr>
          <a:xfrm>
            <a:off x="1214175" y="3471375"/>
            <a:ext cx="3218700" cy="741000"/>
          </a:xfrm>
          <a:prstGeom prst="rect">
            <a:avLst/>
          </a:prstGeom>
          <a:noFill/>
          <a:ln>
            <a:noFill/>
          </a:ln>
        </p:spPr>
        <p:txBody>
          <a:bodyPr spcFirstLastPara="1" wrap="square" lIns="91425" tIns="91425" rIns="91425" bIns="91425" anchor="t" anchorCtr="0">
            <a:noAutofit/>
          </a:bodyPr>
          <a:lstStyle/>
          <a:p>
            <a:pPr marL="0" lvl="0" indent="0" algn="l" rtl="0">
              <a:spcBef>
                <a:spcPts val="352"/>
              </a:spcBef>
              <a:spcAft>
                <a:spcPts val="0"/>
              </a:spcAft>
              <a:buNone/>
            </a:pPr>
            <a:r>
              <a:rPr lang="en-GB" sz="1300" b="1">
                <a:solidFill>
                  <a:schemeClr val="dk1"/>
                </a:solidFill>
                <a:latin typeface="Trebuchet MS"/>
                <a:ea typeface="Trebuchet MS"/>
                <a:cs typeface="Trebuchet MS"/>
                <a:sym typeface="Trebuchet MS"/>
              </a:rPr>
              <a:t>Daily run</a:t>
            </a:r>
            <a:r>
              <a:rPr lang="en-GB" sz="1300">
                <a:solidFill>
                  <a:schemeClr val="dk1"/>
                </a:solidFill>
                <a:latin typeface="Trebuchet MS"/>
                <a:ea typeface="Trebuchet MS"/>
                <a:cs typeface="Trebuchet MS"/>
                <a:sym typeface="Trebuchet MS"/>
              </a:rPr>
              <a:t> of analysis pipeline could improve </a:t>
            </a:r>
            <a:r>
              <a:rPr lang="en-GB" sz="1300" b="1">
                <a:solidFill>
                  <a:schemeClr val="dk1"/>
                </a:solidFill>
                <a:latin typeface="Trebuchet MS"/>
                <a:ea typeface="Trebuchet MS"/>
                <a:cs typeface="Trebuchet MS"/>
                <a:sym typeface="Trebuchet MS"/>
              </a:rPr>
              <a:t>short term management</a:t>
            </a:r>
            <a:r>
              <a:rPr lang="en-GB" sz="1300">
                <a:solidFill>
                  <a:schemeClr val="dk1"/>
                </a:solidFill>
                <a:latin typeface="Trebuchet MS"/>
                <a:ea typeface="Trebuchet MS"/>
                <a:cs typeface="Trebuchet MS"/>
                <a:sym typeface="Trebuchet MS"/>
              </a:rPr>
              <a:t> and productivity, </a:t>
            </a:r>
            <a:r>
              <a:rPr lang="en-GB" sz="1300" b="1">
                <a:solidFill>
                  <a:schemeClr val="dk1"/>
                </a:solidFill>
                <a:latin typeface="Trebuchet MS"/>
                <a:ea typeface="Trebuchet MS"/>
                <a:cs typeface="Trebuchet MS"/>
                <a:sym typeface="Trebuchet MS"/>
              </a:rPr>
              <a:t>site-by-site</a:t>
            </a:r>
            <a:endParaRPr sz="1300" b="1">
              <a:solidFill>
                <a:schemeClr val="dk1"/>
              </a:solidFill>
              <a:latin typeface="Trebuchet MS"/>
              <a:ea typeface="Trebuchet MS"/>
              <a:cs typeface="Trebuchet MS"/>
              <a:sym typeface="Trebuchet MS"/>
            </a:endParaRPr>
          </a:p>
        </p:txBody>
      </p:sp>
      <p:sp>
        <p:nvSpPr>
          <p:cNvPr id="824" name="Google Shape;824;p44"/>
          <p:cNvSpPr txBox="1">
            <a:spLocks noGrp="1"/>
          </p:cNvSpPr>
          <p:nvPr>
            <p:ph type="sldNum" idx="12"/>
          </p:nvPr>
        </p:nvSpPr>
        <p:spPr>
          <a:xfrm>
            <a:off x="8684544" y="4962575"/>
            <a:ext cx="3183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8"/>
        <p:cNvGrpSpPr/>
        <p:nvPr/>
      </p:nvGrpSpPr>
      <p:grpSpPr>
        <a:xfrm>
          <a:off x="0" y="0"/>
          <a:ext cx="0" cy="0"/>
          <a:chOff x="0" y="0"/>
          <a:chExt cx="0" cy="0"/>
        </a:xfrm>
      </p:grpSpPr>
      <p:sp>
        <p:nvSpPr>
          <p:cNvPr id="589" name="Google Shape;589;p27"/>
          <p:cNvSpPr txBox="1"/>
          <p:nvPr/>
        </p:nvSpPr>
        <p:spPr>
          <a:xfrm rot="-5400000">
            <a:off x="-308075" y="1538587"/>
            <a:ext cx="3253500" cy="11964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AEAEAE"/>
              </a:buClr>
              <a:buSzPts val="7500"/>
              <a:buFont typeface="Trebuchet MS"/>
              <a:buNone/>
            </a:pPr>
            <a:r>
              <a:rPr lang="en-GB" sz="6600" b="0" i="0" u="none" strike="noStrike" cap="none">
                <a:solidFill>
                  <a:srgbClr val="AEAEAE"/>
                </a:solidFill>
                <a:latin typeface="Trebuchet MS"/>
                <a:ea typeface="Trebuchet MS"/>
                <a:cs typeface="Trebuchet MS"/>
                <a:sym typeface="Trebuchet MS"/>
              </a:rPr>
              <a:t>AGENDA</a:t>
            </a:r>
            <a:endParaRPr sz="500" b="0" i="0" u="none" strike="noStrike" cap="none">
              <a:solidFill>
                <a:srgbClr val="000000"/>
              </a:solidFill>
              <a:latin typeface="Arial"/>
              <a:ea typeface="Arial"/>
              <a:cs typeface="Arial"/>
              <a:sym typeface="Arial"/>
            </a:endParaRPr>
          </a:p>
        </p:txBody>
      </p:sp>
      <p:sp>
        <p:nvSpPr>
          <p:cNvPr id="590" name="Google Shape;590;p27"/>
          <p:cNvSpPr txBox="1"/>
          <p:nvPr/>
        </p:nvSpPr>
        <p:spPr>
          <a:xfrm>
            <a:off x="2452790" y="1667037"/>
            <a:ext cx="5196600" cy="1238700"/>
          </a:xfrm>
          <a:prstGeom prst="rect">
            <a:avLst/>
          </a:prstGeom>
          <a:noFill/>
          <a:ln>
            <a:noFill/>
          </a:ln>
        </p:spPr>
        <p:txBody>
          <a:bodyPr spcFirstLastPara="1" wrap="square" lIns="45700" tIns="45700" rIns="45700" bIns="45700" anchor="ctr" anchorCtr="0">
            <a:noAutofit/>
          </a:bodyPr>
          <a:lstStyle/>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a:solidFill>
                  <a:srgbClr val="6C6C6C"/>
                </a:solidFill>
                <a:latin typeface="Trebuchet MS"/>
                <a:ea typeface="Trebuchet MS"/>
                <a:cs typeface="Trebuchet MS"/>
                <a:sym typeface="Trebuchet MS"/>
              </a:rPr>
              <a:t>Presentation </a:t>
            </a:r>
            <a:endParaRPr sz="2800">
              <a:solidFill>
                <a:srgbClr val="6C6C6C"/>
              </a:solidFill>
              <a:latin typeface="Trebuchet MS"/>
              <a:ea typeface="Trebuchet MS"/>
              <a:cs typeface="Trebuchet MS"/>
              <a:sym typeface="Trebuchet MS"/>
            </a:endParaRPr>
          </a:p>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a:solidFill>
                  <a:srgbClr val="6C6C6C"/>
                </a:solidFill>
                <a:latin typeface="Trebuchet MS"/>
                <a:ea typeface="Trebuchet MS"/>
                <a:cs typeface="Trebuchet MS"/>
                <a:sym typeface="Trebuchet MS"/>
              </a:rPr>
              <a:t>Problem </a:t>
            </a:r>
            <a:endParaRPr sz="2800">
              <a:solidFill>
                <a:srgbClr val="6C6C6C"/>
              </a:solidFill>
              <a:latin typeface="Trebuchet MS"/>
              <a:ea typeface="Trebuchet MS"/>
              <a:cs typeface="Trebuchet MS"/>
              <a:sym typeface="Trebuchet MS"/>
            </a:endParaRPr>
          </a:p>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a:solidFill>
                  <a:srgbClr val="6C6C6C"/>
                </a:solidFill>
                <a:latin typeface="Trebuchet MS"/>
                <a:ea typeface="Trebuchet MS"/>
                <a:cs typeface="Trebuchet MS"/>
                <a:sym typeface="Trebuchet MS"/>
              </a:rPr>
              <a:t>Solutio</a:t>
            </a:r>
            <a:r>
              <a:rPr lang="en-GB" sz="2800" b="0" i="0" u="none" strike="noStrike" cap="none">
                <a:solidFill>
                  <a:srgbClr val="6C6C6C"/>
                </a:solidFill>
                <a:latin typeface="Trebuchet MS"/>
                <a:ea typeface="Trebuchet MS"/>
                <a:cs typeface="Trebuchet MS"/>
                <a:sym typeface="Trebuchet MS"/>
              </a:rPr>
              <a:t>n</a:t>
            </a:r>
            <a:endParaRPr sz="1400" b="0" i="0" u="none" strike="noStrike" cap="none">
              <a:solidFill>
                <a:srgbClr val="000000"/>
              </a:solidFill>
              <a:latin typeface="Arial"/>
              <a:ea typeface="Arial"/>
              <a:cs typeface="Arial"/>
              <a:sym typeface="Arial"/>
            </a:endParaRPr>
          </a:p>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a:solidFill>
                  <a:srgbClr val="6C6C6C"/>
                </a:solidFill>
                <a:latin typeface="Trebuchet MS"/>
                <a:ea typeface="Trebuchet MS"/>
                <a:cs typeface="Trebuchet MS"/>
                <a:sym typeface="Trebuchet MS"/>
              </a:rPr>
              <a:t>Demo</a:t>
            </a:r>
            <a:r>
              <a:rPr lang="en-GB" sz="2800" b="0" i="0" u="none" strike="noStrike" cap="none">
                <a:solidFill>
                  <a:srgbClr val="6C6C6C"/>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
        <p:nvSpPr>
          <p:cNvPr id="591" name="Google Shape;591;p27"/>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5"/>
          <p:cNvSpPr txBox="1">
            <a:spLocks noGrp="1"/>
          </p:cNvSpPr>
          <p:nvPr>
            <p:ph type="title"/>
          </p:nvPr>
        </p:nvSpPr>
        <p:spPr>
          <a:xfrm>
            <a:off x="2756525" y="415500"/>
            <a:ext cx="61263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Short-term monitoring of construction site</a:t>
            </a:r>
            <a:endParaRPr sz="2000">
              <a:solidFill>
                <a:srgbClr val="00B050"/>
              </a:solidFill>
            </a:endParaRPr>
          </a:p>
        </p:txBody>
      </p:sp>
      <p:sp>
        <p:nvSpPr>
          <p:cNvPr id="830" name="Google Shape;830;p45"/>
          <p:cNvSpPr txBox="1">
            <a:spLocks noGrp="1"/>
          </p:cNvSpPr>
          <p:nvPr>
            <p:ph type="body" idx="1"/>
          </p:nvPr>
        </p:nvSpPr>
        <p:spPr>
          <a:xfrm>
            <a:off x="6469250" y="1952350"/>
            <a:ext cx="2413500" cy="2874000"/>
          </a:xfrm>
          <a:prstGeom prst="rect">
            <a:avLst/>
          </a:prstGeom>
        </p:spPr>
        <p:txBody>
          <a:bodyPr spcFirstLastPara="1" wrap="square" lIns="64975" tIns="64975" rIns="64975" bIns="64975" anchor="t" anchorCtr="0">
            <a:noAutofit/>
          </a:bodyPr>
          <a:lstStyle/>
          <a:p>
            <a:pPr marL="0" lvl="0" indent="0" algn="l" rtl="0">
              <a:spcBef>
                <a:spcPts val="352"/>
              </a:spcBef>
              <a:spcAft>
                <a:spcPts val="0"/>
              </a:spcAft>
              <a:buNone/>
            </a:pPr>
            <a:r>
              <a:rPr lang="en-GB" sz="1600">
                <a:solidFill>
                  <a:srgbClr val="00B050"/>
                </a:solidFill>
              </a:rPr>
              <a:t>Daily and weekly reports </a:t>
            </a:r>
            <a:endParaRPr sz="1600">
              <a:solidFill>
                <a:srgbClr val="00B050"/>
              </a:solidFill>
            </a:endParaRPr>
          </a:p>
          <a:p>
            <a:pPr marL="0" lvl="0" indent="0" algn="l" rtl="0">
              <a:spcBef>
                <a:spcPts val="352"/>
              </a:spcBef>
              <a:spcAft>
                <a:spcPts val="0"/>
              </a:spcAft>
              <a:buNone/>
            </a:pPr>
            <a:endParaRPr sz="500">
              <a:solidFill>
                <a:srgbClr val="666666"/>
              </a:solidFill>
            </a:endParaRPr>
          </a:p>
          <a:p>
            <a:pPr marL="0" lvl="0" indent="0" algn="l" rtl="0">
              <a:spcBef>
                <a:spcPts val="352"/>
              </a:spcBef>
              <a:spcAft>
                <a:spcPts val="0"/>
              </a:spcAft>
              <a:buNone/>
            </a:pPr>
            <a:r>
              <a:rPr lang="en-GB" sz="1300">
                <a:solidFill>
                  <a:srgbClr val="666666"/>
                </a:solidFill>
              </a:rPr>
              <a:t>Enabling management to see at a glance if there are any difficulties on the observed construction site</a:t>
            </a:r>
            <a:endParaRPr sz="1300">
              <a:solidFill>
                <a:srgbClr val="666666"/>
              </a:solidFill>
            </a:endParaRPr>
          </a:p>
        </p:txBody>
      </p:sp>
      <p:sp>
        <p:nvSpPr>
          <p:cNvPr id="831" name="Google Shape;831;p45"/>
          <p:cNvSpPr/>
          <p:nvPr/>
        </p:nvSpPr>
        <p:spPr>
          <a:xfrm>
            <a:off x="324050" y="474150"/>
            <a:ext cx="262800" cy="262800"/>
          </a:xfrm>
          <a:prstGeom prst="ellipse">
            <a:avLst/>
          </a:prstGeom>
          <a:solidFill>
            <a:schemeClr val="lt1"/>
          </a:solidFill>
          <a:ln w="19050" cap="flat" cmpd="sng">
            <a:solidFill>
              <a:srgbClr val="434343"/>
            </a:solidFill>
            <a:prstDash val="solid"/>
            <a:round/>
            <a:headEnd type="none" w="sm" len="sm"/>
            <a:tailEnd type="none" w="sm" len="sm"/>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666666"/>
                </a:solidFill>
                <a:latin typeface="Trebuchet MS"/>
                <a:ea typeface="Trebuchet MS"/>
                <a:cs typeface="Trebuchet MS"/>
                <a:sym typeface="Trebuchet MS"/>
              </a:rPr>
              <a:t>3</a:t>
            </a:r>
            <a:endParaRPr>
              <a:solidFill>
                <a:srgbClr val="666666"/>
              </a:solidFill>
              <a:latin typeface="Trebuchet MS"/>
              <a:ea typeface="Trebuchet MS"/>
              <a:cs typeface="Trebuchet MS"/>
              <a:sym typeface="Trebuchet MS"/>
            </a:endParaRPr>
          </a:p>
        </p:txBody>
      </p:sp>
      <p:sp>
        <p:nvSpPr>
          <p:cNvPr id="832" name="Google Shape;832;p45"/>
          <p:cNvSpPr txBox="1">
            <a:spLocks noGrp="1"/>
          </p:cNvSpPr>
          <p:nvPr>
            <p:ph type="title"/>
          </p:nvPr>
        </p:nvSpPr>
        <p:spPr>
          <a:xfrm>
            <a:off x="826375" y="272725"/>
            <a:ext cx="14568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Analysis</a:t>
            </a:r>
            <a:endParaRPr sz="2000">
              <a:solidFill>
                <a:srgbClr val="666666"/>
              </a:solidFill>
            </a:endParaRPr>
          </a:p>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Model</a:t>
            </a:r>
            <a:endParaRPr sz="2000">
              <a:solidFill>
                <a:srgbClr val="666666"/>
              </a:solidFill>
            </a:endParaRPr>
          </a:p>
        </p:txBody>
      </p:sp>
      <p:cxnSp>
        <p:nvCxnSpPr>
          <p:cNvPr id="833" name="Google Shape;833;p45"/>
          <p:cNvCxnSpPr/>
          <p:nvPr/>
        </p:nvCxnSpPr>
        <p:spPr>
          <a:xfrm>
            <a:off x="2412500" y="399500"/>
            <a:ext cx="11100" cy="421800"/>
          </a:xfrm>
          <a:prstGeom prst="straightConnector1">
            <a:avLst/>
          </a:prstGeom>
          <a:noFill/>
          <a:ln w="28575" cap="flat" cmpd="sng">
            <a:solidFill>
              <a:srgbClr val="999999"/>
            </a:solidFill>
            <a:prstDash val="solid"/>
            <a:round/>
            <a:headEnd type="none" w="med" len="med"/>
            <a:tailEnd type="none" w="med" len="med"/>
          </a:ln>
        </p:spPr>
      </p:cxnSp>
      <p:sp>
        <p:nvSpPr>
          <p:cNvPr id="834" name="Google Shape;834;p45"/>
          <p:cNvSpPr txBox="1">
            <a:spLocks noGrp="1"/>
          </p:cNvSpPr>
          <p:nvPr>
            <p:ph type="sldNum" idx="12"/>
          </p:nvPr>
        </p:nvSpPr>
        <p:spPr>
          <a:xfrm>
            <a:off x="8739945" y="4962575"/>
            <a:ext cx="2628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20</a:t>
            </a:fld>
            <a:endParaRPr/>
          </a:p>
        </p:txBody>
      </p:sp>
      <p:pic>
        <p:nvPicPr>
          <p:cNvPr id="835" name="Google Shape;835;p45"/>
          <p:cNvPicPr preferRelativeResize="0"/>
          <p:nvPr/>
        </p:nvPicPr>
        <p:blipFill>
          <a:blip r:embed="rId3">
            <a:alphaModFix/>
          </a:blip>
          <a:stretch>
            <a:fillRect/>
          </a:stretch>
        </p:blipFill>
        <p:spPr>
          <a:xfrm>
            <a:off x="490457" y="1064704"/>
            <a:ext cx="5729942" cy="3761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pic>
        <p:nvPicPr>
          <p:cNvPr id="840" name="Google Shape;840;p46"/>
          <p:cNvPicPr preferRelativeResize="0"/>
          <p:nvPr/>
        </p:nvPicPr>
        <p:blipFill>
          <a:blip r:embed="rId3">
            <a:alphaModFix/>
          </a:blip>
          <a:stretch>
            <a:fillRect/>
          </a:stretch>
        </p:blipFill>
        <p:spPr>
          <a:xfrm>
            <a:off x="526525" y="1247700"/>
            <a:ext cx="1433825" cy="1089700"/>
          </a:xfrm>
          <a:prstGeom prst="rect">
            <a:avLst/>
          </a:prstGeom>
          <a:noFill/>
          <a:ln>
            <a:noFill/>
          </a:ln>
        </p:spPr>
      </p:pic>
      <p:pic>
        <p:nvPicPr>
          <p:cNvPr id="841" name="Google Shape;841;p46"/>
          <p:cNvPicPr preferRelativeResize="0"/>
          <p:nvPr/>
        </p:nvPicPr>
        <p:blipFill>
          <a:blip r:embed="rId4">
            <a:alphaModFix/>
          </a:blip>
          <a:stretch>
            <a:fillRect/>
          </a:stretch>
        </p:blipFill>
        <p:spPr>
          <a:xfrm>
            <a:off x="3299145" y="1070870"/>
            <a:ext cx="1353400" cy="1353400"/>
          </a:xfrm>
          <a:prstGeom prst="rect">
            <a:avLst/>
          </a:prstGeom>
          <a:noFill/>
          <a:ln>
            <a:noFill/>
          </a:ln>
        </p:spPr>
      </p:pic>
      <p:pic>
        <p:nvPicPr>
          <p:cNvPr id="842" name="Google Shape;842;p46"/>
          <p:cNvPicPr preferRelativeResize="0"/>
          <p:nvPr/>
        </p:nvPicPr>
        <p:blipFill>
          <a:blip r:embed="rId5">
            <a:alphaModFix/>
          </a:blip>
          <a:stretch>
            <a:fillRect/>
          </a:stretch>
        </p:blipFill>
        <p:spPr>
          <a:xfrm>
            <a:off x="6524300" y="1163450"/>
            <a:ext cx="1672865" cy="1194900"/>
          </a:xfrm>
          <a:prstGeom prst="rect">
            <a:avLst/>
          </a:prstGeom>
          <a:noFill/>
          <a:ln>
            <a:noFill/>
          </a:ln>
        </p:spPr>
      </p:pic>
      <p:sp>
        <p:nvSpPr>
          <p:cNvPr id="843" name="Google Shape;843;p46"/>
          <p:cNvSpPr txBox="1"/>
          <p:nvPr/>
        </p:nvSpPr>
        <p:spPr>
          <a:xfrm>
            <a:off x="871350" y="2337400"/>
            <a:ext cx="1089000" cy="619800"/>
          </a:xfrm>
          <a:prstGeom prst="rect">
            <a:avLst/>
          </a:prstGeom>
          <a:noFill/>
          <a:ln>
            <a:noFill/>
          </a:ln>
        </p:spPr>
        <p:txBody>
          <a:bodyPr spcFirstLastPara="1" wrap="square" lIns="91425" tIns="91425" rIns="91425" bIns="91425" anchor="t" anchorCtr="0">
            <a:noAutofit/>
          </a:bodyPr>
          <a:lstStyle/>
          <a:p>
            <a:pPr marL="0" lvl="0" indent="0" algn="l" rtl="0">
              <a:spcBef>
                <a:spcPts val="352"/>
              </a:spcBef>
              <a:spcAft>
                <a:spcPts val="0"/>
              </a:spcAft>
              <a:buNone/>
            </a:pPr>
            <a:r>
              <a:rPr lang="en-GB" sz="1600">
                <a:solidFill>
                  <a:srgbClr val="00B050"/>
                </a:solidFill>
                <a:latin typeface="Trebuchet MS"/>
                <a:ea typeface="Trebuchet MS"/>
                <a:cs typeface="Trebuchet MS"/>
                <a:sym typeface="Trebuchet MS"/>
              </a:rPr>
              <a:t>CCTV</a:t>
            </a:r>
            <a:endParaRPr sz="1600">
              <a:solidFill>
                <a:srgbClr val="00B050"/>
              </a:solidFill>
              <a:latin typeface="Trebuchet MS"/>
              <a:ea typeface="Trebuchet MS"/>
              <a:cs typeface="Trebuchet MS"/>
              <a:sym typeface="Trebuchet MS"/>
            </a:endParaRPr>
          </a:p>
        </p:txBody>
      </p:sp>
      <p:sp>
        <p:nvSpPr>
          <p:cNvPr id="844" name="Google Shape;844;p46"/>
          <p:cNvSpPr txBox="1"/>
          <p:nvPr/>
        </p:nvSpPr>
        <p:spPr>
          <a:xfrm>
            <a:off x="2857100" y="2424275"/>
            <a:ext cx="2427900" cy="619800"/>
          </a:xfrm>
          <a:prstGeom prst="rect">
            <a:avLst/>
          </a:prstGeom>
          <a:noFill/>
          <a:ln>
            <a:noFill/>
          </a:ln>
        </p:spPr>
        <p:txBody>
          <a:bodyPr spcFirstLastPara="1" wrap="square" lIns="91425" tIns="91425" rIns="91425" bIns="91425" anchor="t" anchorCtr="0">
            <a:noAutofit/>
          </a:bodyPr>
          <a:lstStyle/>
          <a:p>
            <a:pPr marL="0" lvl="0" indent="0" algn="l" rtl="0">
              <a:spcBef>
                <a:spcPts val="352"/>
              </a:spcBef>
              <a:spcAft>
                <a:spcPts val="0"/>
              </a:spcAft>
              <a:buNone/>
            </a:pPr>
            <a:r>
              <a:rPr lang="en-GB" sz="1600">
                <a:solidFill>
                  <a:srgbClr val="00B050"/>
                </a:solidFill>
                <a:latin typeface="Trebuchet MS"/>
                <a:ea typeface="Trebuchet MS"/>
                <a:cs typeface="Trebuchet MS"/>
                <a:sym typeface="Trebuchet MS"/>
              </a:rPr>
              <a:t>Deep Learning model</a:t>
            </a:r>
            <a:endParaRPr sz="1600">
              <a:solidFill>
                <a:srgbClr val="00B050"/>
              </a:solidFill>
              <a:latin typeface="Trebuchet MS"/>
              <a:ea typeface="Trebuchet MS"/>
              <a:cs typeface="Trebuchet MS"/>
              <a:sym typeface="Trebuchet MS"/>
            </a:endParaRPr>
          </a:p>
        </p:txBody>
      </p:sp>
      <p:sp>
        <p:nvSpPr>
          <p:cNvPr id="845" name="Google Shape;845;p46"/>
          <p:cNvSpPr txBox="1"/>
          <p:nvPr/>
        </p:nvSpPr>
        <p:spPr>
          <a:xfrm>
            <a:off x="6355275" y="2424275"/>
            <a:ext cx="2427900" cy="619800"/>
          </a:xfrm>
          <a:prstGeom prst="rect">
            <a:avLst/>
          </a:prstGeom>
          <a:noFill/>
          <a:ln>
            <a:noFill/>
          </a:ln>
        </p:spPr>
        <p:txBody>
          <a:bodyPr spcFirstLastPara="1" wrap="square" lIns="91425" tIns="91425" rIns="91425" bIns="91425" anchor="t" anchorCtr="0">
            <a:noAutofit/>
          </a:bodyPr>
          <a:lstStyle/>
          <a:p>
            <a:pPr marL="0" lvl="0" indent="0" algn="l" rtl="0">
              <a:spcBef>
                <a:spcPts val="352"/>
              </a:spcBef>
              <a:spcAft>
                <a:spcPts val="0"/>
              </a:spcAft>
              <a:buNone/>
            </a:pPr>
            <a:r>
              <a:rPr lang="en-GB" sz="1600">
                <a:solidFill>
                  <a:srgbClr val="00B050"/>
                </a:solidFill>
                <a:latin typeface="Trebuchet MS"/>
                <a:ea typeface="Trebuchet MS"/>
                <a:cs typeface="Trebuchet MS"/>
                <a:sym typeface="Trebuchet MS"/>
              </a:rPr>
              <a:t>Real time dashboard</a:t>
            </a:r>
            <a:endParaRPr sz="1600">
              <a:solidFill>
                <a:srgbClr val="00B050"/>
              </a:solidFill>
              <a:latin typeface="Trebuchet MS"/>
              <a:ea typeface="Trebuchet MS"/>
              <a:cs typeface="Trebuchet MS"/>
              <a:sym typeface="Trebuchet MS"/>
            </a:endParaRPr>
          </a:p>
        </p:txBody>
      </p:sp>
      <p:cxnSp>
        <p:nvCxnSpPr>
          <p:cNvPr id="846" name="Google Shape;846;p46"/>
          <p:cNvCxnSpPr/>
          <p:nvPr/>
        </p:nvCxnSpPr>
        <p:spPr>
          <a:xfrm>
            <a:off x="2317675" y="1866450"/>
            <a:ext cx="483300" cy="0"/>
          </a:xfrm>
          <a:prstGeom prst="straightConnector1">
            <a:avLst/>
          </a:prstGeom>
          <a:noFill/>
          <a:ln w="38100" cap="flat" cmpd="sng">
            <a:solidFill>
              <a:srgbClr val="000000"/>
            </a:solidFill>
            <a:prstDash val="solid"/>
            <a:round/>
            <a:headEnd type="none" w="med" len="med"/>
            <a:tailEnd type="triangle" w="med" len="med"/>
          </a:ln>
        </p:spPr>
      </p:cxnSp>
      <p:cxnSp>
        <p:nvCxnSpPr>
          <p:cNvPr id="847" name="Google Shape;847;p46"/>
          <p:cNvCxnSpPr/>
          <p:nvPr/>
        </p:nvCxnSpPr>
        <p:spPr>
          <a:xfrm>
            <a:off x="5391400" y="1792550"/>
            <a:ext cx="483300" cy="0"/>
          </a:xfrm>
          <a:prstGeom prst="straightConnector1">
            <a:avLst/>
          </a:prstGeom>
          <a:noFill/>
          <a:ln w="38100" cap="flat" cmpd="sng">
            <a:solidFill>
              <a:srgbClr val="000000"/>
            </a:solidFill>
            <a:prstDash val="solid"/>
            <a:round/>
            <a:headEnd type="none" w="med" len="med"/>
            <a:tailEnd type="triangle" w="med" len="med"/>
          </a:ln>
        </p:spPr>
      </p:cxnSp>
      <p:sp>
        <p:nvSpPr>
          <p:cNvPr id="848" name="Google Shape;848;p46"/>
          <p:cNvSpPr txBox="1">
            <a:spLocks noGrp="1"/>
          </p:cNvSpPr>
          <p:nvPr>
            <p:ph type="body" idx="1"/>
          </p:nvPr>
        </p:nvSpPr>
        <p:spPr>
          <a:xfrm>
            <a:off x="349525" y="3021250"/>
            <a:ext cx="5872200" cy="1194900"/>
          </a:xfrm>
          <a:prstGeom prst="rect">
            <a:avLst/>
          </a:prstGeom>
        </p:spPr>
        <p:txBody>
          <a:bodyPr spcFirstLastPara="1" wrap="square" lIns="64975" tIns="64975" rIns="64975" bIns="64975" anchor="t" anchorCtr="0">
            <a:noAutofit/>
          </a:bodyPr>
          <a:lstStyle/>
          <a:p>
            <a:pPr marL="457200" lvl="0" indent="-311150" algn="l" rtl="0">
              <a:spcBef>
                <a:spcPts val="352"/>
              </a:spcBef>
              <a:spcAft>
                <a:spcPts val="0"/>
              </a:spcAft>
              <a:buSzPts val="1300"/>
              <a:buChar char="●"/>
            </a:pPr>
            <a:r>
              <a:rPr lang="en-GB" sz="1300" b="1"/>
              <a:t>Scalable real time analysis of multiple construction sites</a:t>
            </a:r>
            <a:r>
              <a:rPr lang="en-GB" sz="1300"/>
              <a:t>: the marginal cost of a new setup after the base pipeline is extremely low.</a:t>
            </a:r>
            <a:endParaRPr sz="1300"/>
          </a:p>
          <a:p>
            <a:pPr marL="0" lvl="0" indent="0" algn="l" rtl="0">
              <a:spcBef>
                <a:spcPts val="352"/>
              </a:spcBef>
              <a:spcAft>
                <a:spcPts val="0"/>
              </a:spcAft>
              <a:buNone/>
            </a:pPr>
            <a:endParaRPr sz="1300"/>
          </a:p>
          <a:p>
            <a:pPr marL="914400" lvl="1" indent="-311150" algn="l" rtl="0">
              <a:spcBef>
                <a:spcPts val="352"/>
              </a:spcBef>
              <a:spcAft>
                <a:spcPts val="0"/>
              </a:spcAft>
              <a:buSzPts val="1300"/>
              <a:buChar char="-"/>
            </a:pPr>
            <a:r>
              <a:rPr lang="en-GB" sz="1300" i="1"/>
              <a:t>CCTV</a:t>
            </a:r>
            <a:r>
              <a:rPr lang="en-GB" sz="1300"/>
              <a:t>: 250€ one-time purchase and setup</a:t>
            </a:r>
            <a:endParaRPr sz="1300"/>
          </a:p>
          <a:p>
            <a:pPr marL="914400" lvl="1" indent="-311150" algn="l" rtl="0">
              <a:spcBef>
                <a:spcPts val="0"/>
              </a:spcBef>
              <a:spcAft>
                <a:spcPts val="0"/>
              </a:spcAft>
              <a:buSzPts val="1300"/>
              <a:buChar char="-"/>
            </a:pPr>
            <a:r>
              <a:rPr lang="en-GB" sz="1300" i="1"/>
              <a:t>Image storage</a:t>
            </a:r>
            <a:r>
              <a:rPr lang="en-GB" sz="1300"/>
              <a:t>: 10€ per month (AWS S3)</a:t>
            </a:r>
            <a:endParaRPr sz="1300"/>
          </a:p>
          <a:p>
            <a:pPr marL="914400" lvl="1" indent="-311150" algn="l" rtl="0">
              <a:spcBef>
                <a:spcPts val="0"/>
              </a:spcBef>
              <a:spcAft>
                <a:spcPts val="0"/>
              </a:spcAft>
              <a:buSzPts val="1300"/>
              <a:buChar char="-"/>
            </a:pPr>
            <a:r>
              <a:rPr lang="en-GB" sz="1300" i="1"/>
              <a:t>Model inference</a:t>
            </a:r>
            <a:r>
              <a:rPr lang="en-GB" sz="1300"/>
              <a:t>: 100€ per month (AWS Machine Learning)</a:t>
            </a:r>
            <a:endParaRPr sz="1300"/>
          </a:p>
        </p:txBody>
      </p:sp>
      <p:sp>
        <p:nvSpPr>
          <p:cNvPr id="849" name="Google Shape;849;p46"/>
          <p:cNvSpPr txBox="1">
            <a:spLocks noGrp="1"/>
          </p:cNvSpPr>
          <p:nvPr>
            <p:ph type="sldNum" idx="12"/>
          </p:nvPr>
        </p:nvSpPr>
        <p:spPr>
          <a:xfrm>
            <a:off x="8672843" y="4962575"/>
            <a:ext cx="3300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21</a:t>
            </a:fld>
            <a:endParaRPr/>
          </a:p>
        </p:txBody>
      </p:sp>
      <p:sp>
        <p:nvSpPr>
          <p:cNvPr id="850" name="Google Shape;850;p46"/>
          <p:cNvSpPr/>
          <p:nvPr/>
        </p:nvSpPr>
        <p:spPr>
          <a:xfrm>
            <a:off x="324050" y="474150"/>
            <a:ext cx="262800" cy="262800"/>
          </a:xfrm>
          <a:prstGeom prst="ellipse">
            <a:avLst/>
          </a:prstGeom>
          <a:solidFill>
            <a:schemeClr val="lt1"/>
          </a:solidFill>
          <a:ln w="19050" cap="flat" cmpd="sng">
            <a:solidFill>
              <a:srgbClr val="434343"/>
            </a:solidFill>
            <a:prstDash val="solid"/>
            <a:round/>
            <a:headEnd type="none" w="sm" len="sm"/>
            <a:tailEnd type="none" w="sm" len="sm"/>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666666"/>
                </a:solidFill>
                <a:latin typeface="Trebuchet MS"/>
                <a:ea typeface="Trebuchet MS"/>
                <a:cs typeface="Trebuchet MS"/>
                <a:sym typeface="Trebuchet MS"/>
              </a:rPr>
              <a:t>4</a:t>
            </a:r>
            <a:endParaRPr>
              <a:solidFill>
                <a:srgbClr val="666666"/>
              </a:solidFill>
              <a:latin typeface="Trebuchet MS"/>
              <a:ea typeface="Trebuchet MS"/>
              <a:cs typeface="Trebuchet MS"/>
              <a:sym typeface="Trebuchet MS"/>
            </a:endParaRPr>
          </a:p>
        </p:txBody>
      </p:sp>
      <p:sp>
        <p:nvSpPr>
          <p:cNvPr id="851" name="Google Shape;851;p46"/>
          <p:cNvSpPr txBox="1">
            <a:spLocks noGrp="1"/>
          </p:cNvSpPr>
          <p:nvPr>
            <p:ph type="title"/>
          </p:nvPr>
        </p:nvSpPr>
        <p:spPr>
          <a:xfrm>
            <a:off x="826375" y="425125"/>
            <a:ext cx="14568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Reporting</a:t>
            </a:r>
            <a:endParaRPr sz="2000">
              <a:solidFill>
                <a:srgbClr val="666666"/>
              </a:solidFill>
            </a:endParaRPr>
          </a:p>
        </p:txBody>
      </p:sp>
      <p:cxnSp>
        <p:nvCxnSpPr>
          <p:cNvPr id="852" name="Google Shape;852;p46"/>
          <p:cNvCxnSpPr/>
          <p:nvPr/>
        </p:nvCxnSpPr>
        <p:spPr>
          <a:xfrm>
            <a:off x="2412500" y="399500"/>
            <a:ext cx="11100" cy="421800"/>
          </a:xfrm>
          <a:prstGeom prst="straightConnector1">
            <a:avLst/>
          </a:prstGeom>
          <a:noFill/>
          <a:ln w="28575" cap="flat" cmpd="sng">
            <a:solidFill>
              <a:srgbClr val="999999"/>
            </a:solidFill>
            <a:prstDash val="solid"/>
            <a:round/>
            <a:headEnd type="none" w="med" len="med"/>
            <a:tailEnd type="none" w="med" len="med"/>
          </a:ln>
        </p:spPr>
      </p:cxnSp>
      <p:sp>
        <p:nvSpPr>
          <p:cNvPr id="853" name="Google Shape;853;p46"/>
          <p:cNvSpPr txBox="1">
            <a:spLocks noGrp="1"/>
          </p:cNvSpPr>
          <p:nvPr>
            <p:ph type="title"/>
          </p:nvPr>
        </p:nvSpPr>
        <p:spPr>
          <a:xfrm>
            <a:off x="2756525" y="415500"/>
            <a:ext cx="61263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A cost-light and scalable reporting pipeline...</a:t>
            </a:r>
            <a:endParaRPr sz="2000">
              <a:solidFill>
                <a:srgbClr val="00B05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7"/>
          <p:cNvSpPr txBox="1">
            <a:spLocks noGrp="1"/>
          </p:cNvSpPr>
          <p:nvPr>
            <p:ph type="sldNum" idx="12"/>
          </p:nvPr>
        </p:nvSpPr>
        <p:spPr>
          <a:xfrm>
            <a:off x="8729371" y="4962575"/>
            <a:ext cx="2733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859" name="Google Shape;859;p47"/>
          <p:cNvSpPr/>
          <p:nvPr/>
        </p:nvSpPr>
        <p:spPr>
          <a:xfrm>
            <a:off x="324050" y="474150"/>
            <a:ext cx="262800" cy="262800"/>
          </a:xfrm>
          <a:prstGeom prst="ellipse">
            <a:avLst/>
          </a:prstGeom>
          <a:solidFill>
            <a:schemeClr val="lt1"/>
          </a:solidFill>
          <a:ln w="19050" cap="flat" cmpd="sng">
            <a:solidFill>
              <a:srgbClr val="434343"/>
            </a:solidFill>
            <a:prstDash val="solid"/>
            <a:round/>
            <a:headEnd type="none" w="sm" len="sm"/>
            <a:tailEnd type="none" w="sm" len="sm"/>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666666"/>
                </a:solidFill>
                <a:latin typeface="Trebuchet MS"/>
                <a:ea typeface="Trebuchet MS"/>
                <a:cs typeface="Trebuchet MS"/>
                <a:sym typeface="Trebuchet MS"/>
              </a:rPr>
              <a:t>4</a:t>
            </a:r>
            <a:endParaRPr>
              <a:solidFill>
                <a:srgbClr val="666666"/>
              </a:solidFill>
              <a:latin typeface="Trebuchet MS"/>
              <a:ea typeface="Trebuchet MS"/>
              <a:cs typeface="Trebuchet MS"/>
              <a:sym typeface="Trebuchet MS"/>
            </a:endParaRPr>
          </a:p>
        </p:txBody>
      </p:sp>
      <p:sp>
        <p:nvSpPr>
          <p:cNvPr id="860" name="Google Shape;860;p47"/>
          <p:cNvSpPr txBox="1">
            <a:spLocks noGrp="1"/>
          </p:cNvSpPr>
          <p:nvPr>
            <p:ph type="title"/>
          </p:nvPr>
        </p:nvSpPr>
        <p:spPr>
          <a:xfrm>
            <a:off x="826375" y="425125"/>
            <a:ext cx="14568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Reporting</a:t>
            </a:r>
            <a:endParaRPr sz="2000">
              <a:solidFill>
                <a:srgbClr val="666666"/>
              </a:solidFill>
            </a:endParaRPr>
          </a:p>
        </p:txBody>
      </p:sp>
      <p:cxnSp>
        <p:nvCxnSpPr>
          <p:cNvPr id="861" name="Google Shape;861;p47"/>
          <p:cNvCxnSpPr/>
          <p:nvPr/>
        </p:nvCxnSpPr>
        <p:spPr>
          <a:xfrm>
            <a:off x="2412500" y="399500"/>
            <a:ext cx="11100" cy="421800"/>
          </a:xfrm>
          <a:prstGeom prst="straightConnector1">
            <a:avLst/>
          </a:prstGeom>
          <a:noFill/>
          <a:ln w="28575" cap="flat" cmpd="sng">
            <a:solidFill>
              <a:srgbClr val="999999"/>
            </a:solidFill>
            <a:prstDash val="solid"/>
            <a:round/>
            <a:headEnd type="none" w="med" len="med"/>
            <a:tailEnd type="none" w="med" len="med"/>
          </a:ln>
        </p:spPr>
      </p:cxnSp>
      <p:sp>
        <p:nvSpPr>
          <p:cNvPr id="862" name="Google Shape;862;p47"/>
          <p:cNvSpPr txBox="1">
            <a:spLocks noGrp="1"/>
          </p:cNvSpPr>
          <p:nvPr>
            <p:ph type="title"/>
          </p:nvPr>
        </p:nvSpPr>
        <p:spPr>
          <a:xfrm>
            <a:off x="2756525" y="415500"/>
            <a:ext cx="61263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...Based on a number of KPIs to drive performance</a:t>
            </a:r>
            <a:endParaRPr sz="2000">
              <a:solidFill>
                <a:srgbClr val="00B050"/>
              </a:solidFill>
            </a:endParaRPr>
          </a:p>
          <a:p>
            <a:pPr marL="0" marR="0" lvl="0" indent="0" algn="l" rtl="0">
              <a:lnSpc>
                <a:spcPct val="100000"/>
              </a:lnSpc>
              <a:spcBef>
                <a:spcPts val="0"/>
              </a:spcBef>
              <a:spcAft>
                <a:spcPts val="0"/>
              </a:spcAft>
              <a:buClr>
                <a:srgbClr val="6C6C6C"/>
              </a:buClr>
              <a:buSzPts val="1800"/>
              <a:buFont typeface="Trebuchet MS"/>
              <a:buNone/>
            </a:pPr>
            <a:endParaRPr sz="2000">
              <a:solidFill>
                <a:srgbClr val="00B050"/>
              </a:solidFill>
            </a:endParaRPr>
          </a:p>
        </p:txBody>
      </p:sp>
      <p:pic>
        <p:nvPicPr>
          <p:cNvPr id="863" name="Google Shape;863;p47"/>
          <p:cNvPicPr preferRelativeResize="0"/>
          <p:nvPr/>
        </p:nvPicPr>
        <p:blipFill>
          <a:blip r:embed="rId3">
            <a:alphaModFix/>
          </a:blip>
          <a:stretch>
            <a:fillRect/>
          </a:stretch>
        </p:blipFill>
        <p:spPr>
          <a:xfrm>
            <a:off x="98600" y="1297037"/>
            <a:ext cx="1126251" cy="1002200"/>
          </a:xfrm>
          <a:prstGeom prst="rect">
            <a:avLst/>
          </a:prstGeom>
          <a:noFill/>
          <a:ln>
            <a:noFill/>
          </a:ln>
        </p:spPr>
      </p:pic>
      <p:sp>
        <p:nvSpPr>
          <p:cNvPr id="864" name="Google Shape;864;p47"/>
          <p:cNvSpPr txBox="1">
            <a:spLocks noGrp="1"/>
          </p:cNvSpPr>
          <p:nvPr>
            <p:ph type="body" idx="1"/>
          </p:nvPr>
        </p:nvSpPr>
        <p:spPr>
          <a:xfrm>
            <a:off x="1413575" y="1136663"/>
            <a:ext cx="7315800" cy="1407300"/>
          </a:xfrm>
          <a:prstGeom prst="rect">
            <a:avLst/>
          </a:prstGeom>
        </p:spPr>
        <p:txBody>
          <a:bodyPr spcFirstLastPara="1" wrap="square" lIns="64975" tIns="64975" rIns="64975" bIns="64975" anchor="t" anchorCtr="0">
            <a:noAutofit/>
          </a:bodyPr>
          <a:lstStyle/>
          <a:p>
            <a:pPr marL="0" lvl="0" indent="0" algn="l" rtl="0">
              <a:lnSpc>
                <a:spcPct val="100000"/>
              </a:lnSpc>
              <a:spcBef>
                <a:spcPts val="0"/>
              </a:spcBef>
              <a:spcAft>
                <a:spcPts val="0"/>
              </a:spcAft>
              <a:buNone/>
            </a:pPr>
            <a:r>
              <a:rPr lang="en-GB" sz="1300" b="1">
                <a:solidFill>
                  <a:srgbClr val="00B050"/>
                </a:solidFill>
                <a:highlight>
                  <a:srgbClr val="FFFFFF"/>
                </a:highlight>
              </a:rPr>
              <a:t>Some metrics from videos of your construction site between the 6th and 7th August:</a:t>
            </a:r>
            <a:endParaRPr sz="1300" b="1">
              <a:solidFill>
                <a:srgbClr val="00B050"/>
              </a:solidFill>
              <a:highlight>
                <a:srgbClr val="FFFFFF"/>
              </a:highlight>
            </a:endParaRPr>
          </a:p>
          <a:p>
            <a:pPr marL="0" lvl="0" indent="0" algn="l" rtl="0">
              <a:lnSpc>
                <a:spcPct val="100000"/>
              </a:lnSpc>
              <a:spcBef>
                <a:spcPts val="0"/>
              </a:spcBef>
              <a:spcAft>
                <a:spcPts val="0"/>
              </a:spcAft>
              <a:buNone/>
            </a:pPr>
            <a:endParaRPr sz="1300" b="1">
              <a:solidFill>
                <a:srgbClr val="666666"/>
              </a:solidFill>
              <a:highlight>
                <a:srgbClr val="FFFFFF"/>
              </a:highlight>
            </a:endParaRPr>
          </a:p>
          <a:p>
            <a:pPr marL="457200" lvl="0" indent="-311150" algn="l" rtl="0">
              <a:lnSpc>
                <a:spcPct val="115000"/>
              </a:lnSpc>
              <a:spcBef>
                <a:spcPts val="0"/>
              </a:spcBef>
              <a:spcAft>
                <a:spcPts val="0"/>
              </a:spcAft>
              <a:buClr>
                <a:srgbClr val="666666"/>
              </a:buClr>
              <a:buSzPts val="1300"/>
              <a:buChar char="●"/>
            </a:pPr>
            <a:r>
              <a:rPr lang="en-GB" sz="1300">
                <a:solidFill>
                  <a:srgbClr val="666666"/>
                </a:solidFill>
                <a:highlight>
                  <a:srgbClr val="FFFFFF"/>
                </a:highlight>
              </a:rPr>
              <a:t>On average</a:t>
            </a:r>
            <a:r>
              <a:rPr lang="en-GB" sz="1300" b="1">
                <a:solidFill>
                  <a:srgbClr val="666666"/>
                </a:solidFill>
                <a:highlight>
                  <a:srgbClr val="FFFFFF"/>
                </a:highlight>
              </a:rPr>
              <a:t> 4 workers </a:t>
            </a:r>
            <a:r>
              <a:rPr lang="en-GB" sz="1300">
                <a:solidFill>
                  <a:srgbClr val="666666"/>
                </a:solidFill>
                <a:highlight>
                  <a:srgbClr val="FFFFFF"/>
                </a:highlight>
              </a:rPr>
              <a:t>are continuously working with the concreting pump while </a:t>
            </a:r>
            <a:r>
              <a:rPr lang="en-GB" sz="1300" b="1">
                <a:solidFill>
                  <a:srgbClr val="666666"/>
                </a:solidFill>
                <a:highlight>
                  <a:srgbClr val="FFFFFF"/>
                </a:highlight>
              </a:rPr>
              <a:t>2 are actually needed</a:t>
            </a:r>
            <a:endParaRPr sz="1300" b="1">
              <a:solidFill>
                <a:srgbClr val="666666"/>
              </a:solidFill>
              <a:highlight>
                <a:srgbClr val="FFFFFF"/>
              </a:highlight>
            </a:endParaRPr>
          </a:p>
          <a:p>
            <a:pPr marL="457200" lvl="0" indent="-311150" algn="l" rtl="0">
              <a:lnSpc>
                <a:spcPct val="115000"/>
              </a:lnSpc>
              <a:spcBef>
                <a:spcPts val="0"/>
              </a:spcBef>
              <a:spcAft>
                <a:spcPts val="0"/>
              </a:spcAft>
              <a:buClr>
                <a:srgbClr val="666666"/>
              </a:buClr>
              <a:buSzPts val="1300"/>
              <a:buChar char="●"/>
            </a:pPr>
            <a:r>
              <a:rPr lang="en-GB" sz="1300" b="1">
                <a:solidFill>
                  <a:srgbClr val="666666"/>
                </a:solidFill>
                <a:highlight>
                  <a:srgbClr val="FFFFFF"/>
                </a:highlight>
              </a:rPr>
              <a:t>6</a:t>
            </a:r>
            <a:r>
              <a:rPr lang="en-GB" sz="1300">
                <a:solidFill>
                  <a:srgbClr val="666666"/>
                </a:solidFill>
                <a:highlight>
                  <a:srgbClr val="FFFFFF"/>
                </a:highlight>
              </a:rPr>
              <a:t> hours to complete a concreting task on average</a:t>
            </a:r>
            <a:endParaRPr sz="1300">
              <a:solidFill>
                <a:srgbClr val="666666"/>
              </a:solidFill>
              <a:highlight>
                <a:srgbClr val="FFFFFF"/>
              </a:highlight>
            </a:endParaRPr>
          </a:p>
          <a:p>
            <a:pPr marL="457200" lvl="0" indent="0" algn="l" rtl="0">
              <a:lnSpc>
                <a:spcPct val="200000"/>
              </a:lnSpc>
              <a:spcBef>
                <a:spcPts val="0"/>
              </a:spcBef>
              <a:spcAft>
                <a:spcPts val="0"/>
              </a:spcAft>
              <a:buNone/>
            </a:pPr>
            <a:endParaRPr sz="1300" b="1">
              <a:solidFill>
                <a:srgbClr val="666666"/>
              </a:solidFill>
              <a:highlight>
                <a:srgbClr val="FFFFFF"/>
              </a:highlight>
            </a:endParaRPr>
          </a:p>
          <a:p>
            <a:pPr marL="0" lvl="0" indent="0" algn="l" rtl="0">
              <a:lnSpc>
                <a:spcPct val="200000"/>
              </a:lnSpc>
              <a:spcBef>
                <a:spcPts val="0"/>
              </a:spcBef>
              <a:spcAft>
                <a:spcPts val="0"/>
              </a:spcAft>
              <a:buNone/>
            </a:pPr>
            <a:endParaRPr sz="1300" b="1">
              <a:solidFill>
                <a:srgbClr val="666666"/>
              </a:solidFill>
              <a:highlight>
                <a:srgbClr val="FFFFFF"/>
              </a:highlight>
            </a:endParaRPr>
          </a:p>
          <a:p>
            <a:pPr marL="0" lvl="0" indent="0" algn="l" rtl="0">
              <a:lnSpc>
                <a:spcPct val="115000"/>
              </a:lnSpc>
              <a:spcBef>
                <a:spcPts val="0"/>
              </a:spcBef>
              <a:spcAft>
                <a:spcPts val="0"/>
              </a:spcAft>
              <a:buNone/>
            </a:pPr>
            <a:endParaRPr sz="1300" b="1">
              <a:solidFill>
                <a:srgbClr val="000000"/>
              </a:solidFill>
            </a:endParaRPr>
          </a:p>
          <a:p>
            <a:pPr marL="0" lvl="0" indent="0" algn="l" rtl="0">
              <a:spcBef>
                <a:spcPts val="352"/>
              </a:spcBef>
              <a:spcAft>
                <a:spcPts val="0"/>
              </a:spcAft>
              <a:buNone/>
            </a:pPr>
            <a:endParaRPr sz="1300"/>
          </a:p>
        </p:txBody>
      </p:sp>
      <p:sp>
        <p:nvSpPr>
          <p:cNvPr id="865" name="Google Shape;865;p47"/>
          <p:cNvSpPr txBox="1">
            <a:spLocks noGrp="1"/>
          </p:cNvSpPr>
          <p:nvPr>
            <p:ph type="body" idx="1"/>
          </p:nvPr>
        </p:nvSpPr>
        <p:spPr>
          <a:xfrm>
            <a:off x="1413575" y="1136663"/>
            <a:ext cx="7315800" cy="1407300"/>
          </a:xfrm>
          <a:prstGeom prst="rect">
            <a:avLst/>
          </a:prstGeom>
        </p:spPr>
        <p:txBody>
          <a:bodyPr spcFirstLastPara="1" wrap="square" lIns="64975" tIns="64975" rIns="64975" bIns="64975" anchor="t" anchorCtr="0">
            <a:noAutofit/>
          </a:bodyPr>
          <a:lstStyle/>
          <a:p>
            <a:pPr marL="0" lvl="0" indent="0" algn="l" rtl="0">
              <a:lnSpc>
                <a:spcPct val="100000"/>
              </a:lnSpc>
              <a:spcBef>
                <a:spcPts val="0"/>
              </a:spcBef>
              <a:spcAft>
                <a:spcPts val="0"/>
              </a:spcAft>
              <a:buNone/>
            </a:pPr>
            <a:r>
              <a:rPr lang="en-GB" sz="1300" b="1">
                <a:solidFill>
                  <a:srgbClr val="00B050"/>
                </a:solidFill>
                <a:highlight>
                  <a:srgbClr val="FFFFFF"/>
                </a:highlight>
              </a:rPr>
              <a:t>Some metrics from videos of your construction site between the 6th and 7th August:</a:t>
            </a:r>
            <a:endParaRPr sz="1300" b="1">
              <a:solidFill>
                <a:srgbClr val="00B050"/>
              </a:solidFill>
              <a:highlight>
                <a:srgbClr val="FFFFFF"/>
              </a:highlight>
            </a:endParaRPr>
          </a:p>
          <a:p>
            <a:pPr marL="0" lvl="0" indent="0" algn="l" rtl="0">
              <a:lnSpc>
                <a:spcPct val="100000"/>
              </a:lnSpc>
              <a:spcBef>
                <a:spcPts val="0"/>
              </a:spcBef>
              <a:spcAft>
                <a:spcPts val="0"/>
              </a:spcAft>
              <a:buNone/>
            </a:pPr>
            <a:endParaRPr sz="1300" b="1">
              <a:solidFill>
                <a:srgbClr val="666666"/>
              </a:solidFill>
              <a:highlight>
                <a:srgbClr val="FFFFFF"/>
              </a:highlight>
            </a:endParaRPr>
          </a:p>
          <a:p>
            <a:pPr marL="457200" lvl="0" indent="-311150" algn="l" rtl="0">
              <a:lnSpc>
                <a:spcPct val="115000"/>
              </a:lnSpc>
              <a:spcBef>
                <a:spcPts val="0"/>
              </a:spcBef>
              <a:spcAft>
                <a:spcPts val="0"/>
              </a:spcAft>
              <a:buClr>
                <a:srgbClr val="666666"/>
              </a:buClr>
              <a:buSzPts val="1300"/>
              <a:buChar char="●"/>
            </a:pPr>
            <a:r>
              <a:rPr lang="en-GB" sz="1300">
                <a:solidFill>
                  <a:srgbClr val="666666"/>
                </a:solidFill>
                <a:highlight>
                  <a:srgbClr val="FFFFFF"/>
                </a:highlight>
              </a:rPr>
              <a:t>On average</a:t>
            </a:r>
            <a:r>
              <a:rPr lang="en-GB" sz="1300" b="1">
                <a:solidFill>
                  <a:srgbClr val="666666"/>
                </a:solidFill>
                <a:highlight>
                  <a:srgbClr val="FFFFFF"/>
                </a:highlight>
              </a:rPr>
              <a:t> 4 workers </a:t>
            </a:r>
            <a:r>
              <a:rPr lang="en-GB" sz="1300">
                <a:solidFill>
                  <a:srgbClr val="666666"/>
                </a:solidFill>
                <a:highlight>
                  <a:srgbClr val="FFFFFF"/>
                </a:highlight>
              </a:rPr>
              <a:t>are continuously working with the concreting pump while </a:t>
            </a:r>
            <a:r>
              <a:rPr lang="en-GB" sz="1300" b="1">
                <a:solidFill>
                  <a:srgbClr val="666666"/>
                </a:solidFill>
                <a:highlight>
                  <a:srgbClr val="FFFFFF"/>
                </a:highlight>
              </a:rPr>
              <a:t>2 are actually needed</a:t>
            </a:r>
            <a:endParaRPr sz="1300" b="1">
              <a:solidFill>
                <a:srgbClr val="666666"/>
              </a:solidFill>
              <a:highlight>
                <a:srgbClr val="FFFFFF"/>
              </a:highlight>
            </a:endParaRPr>
          </a:p>
          <a:p>
            <a:pPr marL="457200" lvl="0" indent="-311150" algn="l" rtl="0">
              <a:lnSpc>
                <a:spcPct val="115000"/>
              </a:lnSpc>
              <a:spcBef>
                <a:spcPts val="0"/>
              </a:spcBef>
              <a:spcAft>
                <a:spcPts val="0"/>
              </a:spcAft>
              <a:buClr>
                <a:srgbClr val="666666"/>
              </a:buClr>
              <a:buSzPts val="1300"/>
              <a:buChar char="●"/>
            </a:pPr>
            <a:r>
              <a:rPr lang="en-GB" sz="1300" b="1">
                <a:solidFill>
                  <a:srgbClr val="666666"/>
                </a:solidFill>
                <a:highlight>
                  <a:srgbClr val="FFFFFF"/>
                </a:highlight>
              </a:rPr>
              <a:t>6</a:t>
            </a:r>
            <a:r>
              <a:rPr lang="en-GB" sz="1300">
                <a:solidFill>
                  <a:srgbClr val="666666"/>
                </a:solidFill>
                <a:highlight>
                  <a:srgbClr val="FFFFFF"/>
                </a:highlight>
              </a:rPr>
              <a:t> hours to complete a concreting task on average</a:t>
            </a:r>
            <a:endParaRPr sz="1300">
              <a:solidFill>
                <a:srgbClr val="FF0000"/>
              </a:solidFill>
              <a:highlight>
                <a:srgbClr val="FFFFFF"/>
              </a:highlight>
            </a:endParaRPr>
          </a:p>
          <a:p>
            <a:pPr marL="457200" lvl="0" indent="0" algn="l" rtl="0">
              <a:lnSpc>
                <a:spcPct val="115000"/>
              </a:lnSpc>
              <a:spcBef>
                <a:spcPts val="0"/>
              </a:spcBef>
              <a:spcAft>
                <a:spcPts val="0"/>
              </a:spcAft>
              <a:buNone/>
            </a:pPr>
            <a:r>
              <a:rPr lang="en-GB" sz="1300">
                <a:solidFill>
                  <a:srgbClr val="666666"/>
                </a:solidFill>
                <a:highlight>
                  <a:srgbClr val="FFFFFF"/>
                </a:highlight>
              </a:rPr>
              <a:t>→ 12 hours productivity loss → </a:t>
            </a:r>
            <a:r>
              <a:rPr lang="en-GB" sz="1300" b="1">
                <a:solidFill>
                  <a:srgbClr val="666666"/>
                </a:solidFill>
                <a:highlight>
                  <a:srgbClr val="FFFFFF"/>
                </a:highlight>
              </a:rPr>
              <a:t>87k€ lost</a:t>
            </a:r>
            <a:r>
              <a:rPr lang="en-GB" sz="1300">
                <a:solidFill>
                  <a:srgbClr val="666666"/>
                </a:solidFill>
                <a:highlight>
                  <a:srgbClr val="FFFFFF"/>
                </a:highlight>
              </a:rPr>
              <a:t> a year on concreting operations</a:t>
            </a:r>
            <a:endParaRPr sz="1300">
              <a:solidFill>
                <a:srgbClr val="000000"/>
              </a:solidFill>
              <a:highlight>
                <a:srgbClr val="FFFFFF"/>
              </a:highlight>
            </a:endParaRPr>
          </a:p>
          <a:p>
            <a:pPr marL="0" lvl="0" indent="0" algn="l" rtl="0">
              <a:lnSpc>
                <a:spcPct val="200000"/>
              </a:lnSpc>
              <a:spcBef>
                <a:spcPts val="0"/>
              </a:spcBef>
              <a:spcAft>
                <a:spcPts val="0"/>
              </a:spcAft>
              <a:buNone/>
            </a:pPr>
            <a:endParaRPr sz="1300" b="1">
              <a:solidFill>
                <a:srgbClr val="666666"/>
              </a:solidFill>
              <a:highlight>
                <a:srgbClr val="FFFFFF"/>
              </a:highlight>
            </a:endParaRPr>
          </a:p>
          <a:p>
            <a:pPr marL="0" lvl="0" indent="0" algn="l" rtl="0">
              <a:lnSpc>
                <a:spcPct val="115000"/>
              </a:lnSpc>
              <a:spcBef>
                <a:spcPts val="0"/>
              </a:spcBef>
              <a:spcAft>
                <a:spcPts val="0"/>
              </a:spcAft>
              <a:buNone/>
            </a:pPr>
            <a:endParaRPr sz="1300" b="1">
              <a:solidFill>
                <a:srgbClr val="000000"/>
              </a:solidFill>
            </a:endParaRPr>
          </a:p>
          <a:p>
            <a:pPr marL="0" lvl="0" indent="0" algn="l" rtl="0">
              <a:spcBef>
                <a:spcPts val="352"/>
              </a:spcBef>
              <a:spcAft>
                <a:spcPts val="0"/>
              </a:spcAft>
              <a:buNone/>
            </a:pP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8"/>
          <p:cNvSpPr txBox="1">
            <a:spLocks noGrp="1"/>
          </p:cNvSpPr>
          <p:nvPr>
            <p:ph type="body" idx="1"/>
          </p:nvPr>
        </p:nvSpPr>
        <p:spPr>
          <a:xfrm>
            <a:off x="1413575" y="1136663"/>
            <a:ext cx="7315800" cy="1407300"/>
          </a:xfrm>
          <a:prstGeom prst="rect">
            <a:avLst/>
          </a:prstGeom>
        </p:spPr>
        <p:txBody>
          <a:bodyPr spcFirstLastPara="1" wrap="square" lIns="64975" tIns="64975" rIns="64975" bIns="64975" anchor="t" anchorCtr="0">
            <a:noAutofit/>
          </a:bodyPr>
          <a:lstStyle/>
          <a:p>
            <a:pPr marL="0" lvl="0" indent="0" algn="l" rtl="0">
              <a:lnSpc>
                <a:spcPct val="100000"/>
              </a:lnSpc>
              <a:spcBef>
                <a:spcPts val="0"/>
              </a:spcBef>
              <a:spcAft>
                <a:spcPts val="0"/>
              </a:spcAft>
              <a:buNone/>
            </a:pPr>
            <a:r>
              <a:rPr lang="en-GB" sz="1300" b="1">
                <a:solidFill>
                  <a:srgbClr val="00B050"/>
                </a:solidFill>
                <a:highlight>
                  <a:srgbClr val="FFFFFF"/>
                </a:highlight>
              </a:rPr>
              <a:t>Some metrics from videos of your construction site between the 6th and 7th August:</a:t>
            </a:r>
            <a:endParaRPr sz="1300" b="1">
              <a:solidFill>
                <a:srgbClr val="00B050"/>
              </a:solidFill>
              <a:highlight>
                <a:srgbClr val="FFFFFF"/>
              </a:highlight>
            </a:endParaRPr>
          </a:p>
          <a:p>
            <a:pPr marL="0" lvl="0" indent="0" algn="l" rtl="0">
              <a:lnSpc>
                <a:spcPct val="100000"/>
              </a:lnSpc>
              <a:spcBef>
                <a:spcPts val="0"/>
              </a:spcBef>
              <a:spcAft>
                <a:spcPts val="0"/>
              </a:spcAft>
              <a:buNone/>
            </a:pPr>
            <a:endParaRPr sz="1300" b="1">
              <a:solidFill>
                <a:srgbClr val="666666"/>
              </a:solidFill>
              <a:highlight>
                <a:srgbClr val="FFFFFF"/>
              </a:highlight>
            </a:endParaRPr>
          </a:p>
          <a:p>
            <a:pPr marL="457200" lvl="0" indent="-311150" algn="l" rtl="0">
              <a:lnSpc>
                <a:spcPct val="115000"/>
              </a:lnSpc>
              <a:spcBef>
                <a:spcPts val="0"/>
              </a:spcBef>
              <a:spcAft>
                <a:spcPts val="0"/>
              </a:spcAft>
              <a:buClr>
                <a:srgbClr val="666666"/>
              </a:buClr>
              <a:buSzPts val="1300"/>
              <a:buChar char="●"/>
            </a:pPr>
            <a:r>
              <a:rPr lang="en-GB" sz="1300">
                <a:solidFill>
                  <a:srgbClr val="666666"/>
                </a:solidFill>
                <a:highlight>
                  <a:srgbClr val="FFFFFF"/>
                </a:highlight>
              </a:rPr>
              <a:t>On average</a:t>
            </a:r>
            <a:r>
              <a:rPr lang="en-GB" sz="1300" b="1">
                <a:solidFill>
                  <a:srgbClr val="666666"/>
                </a:solidFill>
                <a:highlight>
                  <a:srgbClr val="FFFFFF"/>
                </a:highlight>
              </a:rPr>
              <a:t> 4 workers </a:t>
            </a:r>
            <a:r>
              <a:rPr lang="en-GB" sz="1300">
                <a:solidFill>
                  <a:srgbClr val="666666"/>
                </a:solidFill>
                <a:highlight>
                  <a:srgbClr val="FFFFFF"/>
                </a:highlight>
              </a:rPr>
              <a:t>are continuously working with the concreting pump while </a:t>
            </a:r>
            <a:r>
              <a:rPr lang="en-GB" sz="1300" b="1">
                <a:solidFill>
                  <a:srgbClr val="666666"/>
                </a:solidFill>
                <a:highlight>
                  <a:srgbClr val="FFFFFF"/>
                </a:highlight>
              </a:rPr>
              <a:t>2 are actually needed</a:t>
            </a:r>
            <a:endParaRPr sz="1300" b="1">
              <a:solidFill>
                <a:srgbClr val="666666"/>
              </a:solidFill>
              <a:highlight>
                <a:srgbClr val="FFFFFF"/>
              </a:highlight>
            </a:endParaRPr>
          </a:p>
          <a:p>
            <a:pPr marL="457200" lvl="0" indent="-311150" algn="l" rtl="0">
              <a:lnSpc>
                <a:spcPct val="115000"/>
              </a:lnSpc>
              <a:spcBef>
                <a:spcPts val="0"/>
              </a:spcBef>
              <a:spcAft>
                <a:spcPts val="0"/>
              </a:spcAft>
              <a:buClr>
                <a:srgbClr val="666666"/>
              </a:buClr>
              <a:buSzPts val="1300"/>
              <a:buChar char="●"/>
            </a:pPr>
            <a:r>
              <a:rPr lang="en-GB" sz="1300" b="1">
                <a:solidFill>
                  <a:srgbClr val="666666"/>
                </a:solidFill>
                <a:highlight>
                  <a:srgbClr val="FFFFFF"/>
                </a:highlight>
              </a:rPr>
              <a:t>6</a:t>
            </a:r>
            <a:r>
              <a:rPr lang="en-GB" sz="1300">
                <a:solidFill>
                  <a:srgbClr val="666666"/>
                </a:solidFill>
                <a:highlight>
                  <a:srgbClr val="FFFFFF"/>
                </a:highlight>
              </a:rPr>
              <a:t> hours to complete a concreting task on average</a:t>
            </a:r>
            <a:endParaRPr sz="1300">
              <a:solidFill>
                <a:srgbClr val="FF0000"/>
              </a:solidFill>
              <a:highlight>
                <a:srgbClr val="FFFFFF"/>
              </a:highlight>
            </a:endParaRPr>
          </a:p>
          <a:p>
            <a:pPr marL="457200" lvl="0" indent="0" algn="l" rtl="0">
              <a:lnSpc>
                <a:spcPct val="115000"/>
              </a:lnSpc>
              <a:spcBef>
                <a:spcPts val="0"/>
              </a:spcBef>
              <a:spcAft>
                <a:spcPts val="0"/>
              </a:spcAft>
              <a:buNone/>
            </a:pPr>
            <a:r>
              <a:rPr lang="en-GB" sz="1300">
                <a:solidFill>
                  <a:srgbClr val="666666"/>
                </a:solidFill>
                <a:highlight>
                  <a:srgbClr val="FFFFFF"/>
                </a:highlight>
              </a:rPr>
              <a:t>→ 12 hours productivity loss → </a:t>
            </a:r>
            <a:r>
              <a:rPr lang="en-GB" sz="1300" b="1">
                <a:solidFill>
                  <a:srgbClr val="666666"/>
                </a:solidFill>
                <a:highlight>
                  <a:srgbClr val="FFFFFF"/>
                </a:highlight>
              </a:rPr>
              <a:t>87k€ lost</a:t>
            </a:r>
            <a:r>
              <a:rPr lang="en-GB" sz="1300">
                <a:solidFill>
                  <a:srgbClr val="666666"/>
                </a:solidFill>
                <a:highlight>
                  <a:srgbClr val="FFFFFF"/>
                </a:highlight>
              </a:rPr>
              <a:t> a year on concreting operations</a:t>
            </a:r>
            <a:endParaRPr sz="1300">
              <a:solidFill>
                <a:srgbClr val="000000"/>
              </a:solidFill>
              <a:highlight>
                <a:srgbClr val="FFFFFF"/>
              </a:highlight>
            </a:endParaRPr>
          </a:p>
          <a:p>
            <a:pPr marL="0" lvl="0" indent="0" algn="l" rtl="0">
              <a:lnSpc>
                <a:spcPct val="200000"/>
              </a:lnSpc>
              <a:spcBef>
                <a:spcPts val="0"/>
              </a:spcBef>
              <a:spcAft>
                <a:spcPts val="0"/>
              </a:spcAft>
              <a:buNone/>
            </a:pPr>
            <a:endParaRPr sz="1300" b="1">
              <a:solidFill>
                <a:srgbClr val="666666"/>
              </a:solidFill>
              <a:highlight>
                <a:srgbClr val="FFFFFF"/>
              </a:highlight>
            </a:endParaRPr>
          </a:p>
          <a:p>
            <a:pPr marL="0" lvl="0" indent="0" algn="l" rtl="0">
              <a:lnSpc>
                <a:spcPct val="115000"/>
              </a:lnSpc>
              <a:spcBef>
                <a:spcPts val="0"/>
              </a:spcBef>
              <a:spcAft>
                <a:spcPts val="0"/>
              </a:spcAft>
              <a:buNone/>
            </a:pPr>
            <a:endParaRPr sz="1300" b="1">
              <a:solidFill>
                <a:srgbClr val="000000"/>
              </a:solidFill>
            </a:endParaRPr>
          </a:p>
          <a:p>
            <a:pPr marL="0" lvl="0" indent="0" algn="l" rtl="0">
              <a:spcBef>
                <a:spcPts val="352"/>
              </a:spcBef>
              <a:spcAft>
                <a:spcPts val="0"/>
              </a:spcAft>
              <a:buNone/>
            </a:pPr>
            <a:endParaRPr sz="1300"/>
          </a:p>
        </p:txBody>
      </p:sp>
      <p:sp>
        <p:nvSpPr>
          <p:cNvPr id="871" name="Google Shape;871;p48"/>
          <p:cNvSpPr txBox="1">
            <a:spLocks noGrp="1"/>
          </p:cNvSpPr>
          <p:nvPr>
            <p:ph type="sldNum" idx="12"/>
          </p:nvPr>
        </p:nvSpPr>
        <p:spPr>
          <a:xfrm>
            <a:off x="8729371" y="4962575"/>
            <a:ext cx="2733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872" name="Google Shape;872;p48"/>
          <p:cNvSpPr/>
          <p:nvPr/>
        </p:nvSpPr>
        <p:spPr>
          <a:xfrm>
            <a:off x="324050" y="474150"/>
            <a:ext cx="262800" cy="262800"/>
          </a:xfrm>
          <a:prstGeom prst="ellipse">
            <a:avLst/>
          </a:prstGeom>
          <a:solidFill>
            <a:schemeClr val="lt1"/>
          </a:solidFill>
          <a:ln w="19050" cap="flat" cmpd="sng">
            <a:solidFill>
              <a:srgbClr val="434343"/>
            </a:solidFill>
            <a:prstDash val="solid"/>
            <a:round/>
            <a:headEnd type="none" w="sm" len="sm"/>
            <a:tailEnd type="none" w="sm" len="sm"/>
          </a:ln>
        </p:spPr>
        <p:txBody>
          <a:bodyPr spcFirstLastPara="1" wrap="square" lIns="54000" tIns="90000" rIns="54000" bIns="91425" anchor="ctr" anchorCtr="0">
            <a:noAutofit/>
          </a:bodyPr>
          <a:lstStyle/>
          <a:p>
            <a:pPr marL="0" lvl="0" indent="0" algn="ctr" rtl="0">
              <a:spcBef>
                <a:spcPts val="0"/>
              </a:spcBef>
              <a:spcAft>
                <a:spcPts val="0"/>
              </a:spcAft>
              <a:buNone/>
            </a:pPr>
            <a:r>
              <a:rPr lang="en-GB">
                <a:solidFill>
                  <a:srgbClr val="666666"/>
                </a:solidFill>
                <a:latin typeface="Trebuchet MS"/>
                <a:ea typeface="Trebuchet MS"/>
                <a:cs typeface="Trebuchet MS"/>
                <a:sym typeface="Trebuchet MS"/>
              </a:rPr>
              <a:t>4</a:t>
            </a:r>
            <a:endParaRPr>
              <a:solidFill>
                <a:srgbClr val="666666"/>
              </a:solidFill>
              <a:latin typeface="Trebuchet MS"/>
              <a:ea typeface="Trebuchet MS"/>
              <a:cs typeface="Trebuchet MS"/>
              <a:sym typeface="Trebuchet MS"/>
            </a:endParaRPr>
          </a:p>
        </p:txBody>
      </p:sp>
      <p:sp>
        <p:nvSpPr>
          <p:cNvPr id="873" name="Google Shape;873;p48"/>
          <p:cNvSpPr txBox="1">
            <a:spLocks noGrp="1"/>
          </p:cNvSpPr>
          <p:nvPr>
            <p:ph type="title"/>
          </p:nvPr>
        </p:nvSpPr>
        <p:spPr>
          <a:xfrm>
            <a:off x="826375" y="425125"/>
            <a:ext cx="14568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666666"/>
                </a:solidFill>
              </a:rPr>
              <a:t>Reporting</a:t>
            </a:r>
            <a:endParaRPr sz="2000">
              <a:solidFill>
                <a:srgbClr val="666666"/>
              </a:solidFill>
            </a:endParaRPr>
          </a:p>
        </p:txBody>
      </p:sp>
      <p:cxnSp>
        <p:nvCxnSpPr>
          <p:cNvPr id="874" name="Google Shape;874;p48"/>
          <p:cNvCxnSpPr/>
          <p:nvPr/>
        </p:nvCxnSpPr>
        <p:spPr>
          <a:xfrm>
            <a:off x="2412500" y="399500"/>
            <a:ext cx="11100" cy="421800"/>
          </a:xfrm>
          <a:prstGeom prst="straightConnector1">
            <a:avLst/>
          </a:prstGeom>
          <a:noFill/>
          <a:ln w="28575" cap="flat" cmpd="sng">
            <a:solidFill>
              <a:srgbClr val="999999"/>
            </a:solidFill>
            <a:prstDash val="solid"/>
            <a:round/>
            <a:headEnd type="none" w="med" len="med"/>
            <a:tailEnd type="none" w="med" len="med"/>
          </a:ln>
        </p:spPr>
      </p:cxnSp>
      <p:sp>
        <p:nvSpPr>
          <p:cNvPr id="875" name="Google Shape;875;p48"/>
          <p:cNvSpPr txBox="1">
            <a:spLocks noGrp="1"/>
          </p:cNvSpPr>
          <p:nvPr>
            <p:ph type="title"/>
          </p:nvPr>
        </p:nvSpPr>
        <p:spPr>
          <a:xfrm>
            <a:off x="2756525" y="415500"/>
            <a:ext cx="61263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...Based on a number of KPIs to drive performance</a:t>
            </a:r>
            <a:endParaRPr sz="2000">
              <a:solidFill>
                <a:srgbClr val="00B050"/>
              </a:solidFill>
            </a:endParaRPr>
          </a:p>
          <a:p>
            <a:pPr marL="0" marR="0" lvl="0" indent="0" algn="l" rtl="0">
              <a:lnSpc>
                <a:spcPct val="100000"/>
              </a:lnSpc>
              <a:spcBef>
                <a:spcPts val="0"/>
              </a:spcBef>
              <a:spcAft>
                <a:spcPts val="0"/>
              </a:spcAft>
              <a:buClr>
                <a:srgbClr val="6C6C6C"/>
              </a:buClr>
              <a:buSzPts val="1800"/>
              <a:buFont typeface="Trebuchet MS"/>
              <a:buNone/>
            </a:pPr>
            <a:endParaRPr sz="2000">
              <a:solidFill>
                <a:srgbClr val="00B050"/>
              </a:solidFill>
            </a:endParaRPr>
          </a:p>
        </p:txBody>
      </p:sp>
      <p:sp>
        <p:nvSpPr>
          <p:cNvPr id="876" name="Google Shape;876;p48"/>
          <p:cNvSpPr txBox="1"/>
          <p:nvPr/>
        </p:nvSpPr>
        <p:spPr>
          <a:xfrm>
            <a:off x="1567025" y="2612571"/>
            <a:ext cx="7315800" cy="12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rgbClr val="00B050"/>
                </a:solidFill>
                <a:highlight>
                  <a:srgbClr val="FFFFFF"/>
                </a:highlight>
                <a:latin typeface="Trebuchet MS"/>
                <a:ea typeface="Trebuchet MS"/>
                <a:cs typeface="Trebuchet MS"/>
                <a:sym typeface="Trebuchet MS"/>
              </a:rPr>
              <a:t>Projected on-the-fly metrics to be measured as part of Chronsite:</a:t>
            </a:r>
            <a:endParaRPr sz="1300" b="1">
              <a:solidFill>
                <a:srgbClr val="00B050"/>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300" b="1">
              <a:solidFill>
                <a:srgbClr val="666666"/>
              </a:solidFill>
              <a:highlight>
                <a:srgbClr val="FFFFFF"/>
              </a:highlight>
              <a:latin typeface="Trebuchet MS"/>
              <a:ea typeface="Trebuchet MS"/>
              <a:cs typeface="Trebuchet MS"/>
              <a:sym typeface="Trebuchet MS"/>
            </a:endParaRPr>
          </a:p>
          <a:p>
            <a:pPr marL="457200" lvl="0" indent="-311150" algn="l" rtl="0">
              <a:lnSpc>
                <a:spcPct val="115000"/>
              </a:lnSpc>
              <a:spcBef>
                <a:spcPts val="0"/>
              </a:spcBef>
              <a:spcAft>
                <a:spcPts val="0"/>
              </a:spcAft>
              <a:buClr>
                <a:srgbClr val="666666"/>
              </a:buClr>
              <a:buSzPts val="1300"/>
              <a:buFont typeface="Trebuchet MS"/>
              <a:buChar char="●"/>
            </a:pPr>
            <a:r>
              <a:rPr lang="en-GB" sz="1300">
                <a:solidFill>
                  <a:srgbClr val="666666"/>
                </a:solidFill>
                <a:latin typeface="Trebuchet MS"/>
                <a:ea typeface="Trebuchet MS"/>
                <a:cs typeface="Trebuchet MS"/>
                <a:sym typeface="Trebuchet MS"/>
              </a:rPr>
              <a:t>Idle time ratio: (Production downtime / total labor hours) </a:t>
            </a:r>
            <a:endParaRPr sz="1300">
              <a:solidFill>
                <a:srgbClr val="666666"/>
              </a:solidFill>
              <a:latin typeface="Trebuchet MS"/>
              <a:ea typeface="Trebuchet MS"/>
              <a:cs typeface="Trebuchet MS"/>
              <a:sym typeface="Trebuchet MS"/>
            </a:endParaRPr>
          </a:p>
          <a:p>
            <a:pPr marL="457200" lvl="0" indent="-311150" algn="l" rtl="0">
              <a:lnSpc>
                <a:spcPct val="115000"/>
              </a:lnSpc>
              <a:spcBef>
                <a:spcPts val="0"/>
              </a:spcBef>
              <a:spcAft>
                <a:spcPts val="0"/>
              </a:spcAft>
              <a:buClr>
                <a:srgbClr val="666666"/>
              </a:buClr>
              <a:buSzPts val="1300"/>
              <a:buFont typeface="Trebuchet MS"/>
              <a:buChar char="●"/>
            </a:pPr>
            <a:r>
              <a:rPr lang="en-GB" sz="1300">
                <a:solidFill>
                  <a:srgbClr val="666666"/>
                </a:solidFill>
                <a:latin typeface="Trebuchet MS"/>
                <a:ea typeface="Trebuchet MS"/>
                <a:cs typeface="Trebuchet MS"/>
                <a:sym typeface="Trebuchet MS"/>
              </a:rPr>
              <a:t>Activity ratio: (Expected hours needed to produce output / actual hours needed) </a:t>
            </a:r>
            <a:endParaRPr sz="1300">
              <a:solidFill>
                <a:srgbClr val="666666"/>
              </a:solidFill>
              <a:latin typeface="Trebuchet MS"/>
              <a:ea typeface="Trebuchet MS"/>
              <a:cs typeface="Trebuchet MS"/>
              <a:sym typeface="Trebuchet MS"/>
            </a:endParaRPr>
          </a:p>
          <a:p>
            <a:pPr marL="457200" lvl="0" indent="-311150" algn="l" rtl="0">
              <a:lnSpc>
                <a:spcPct val="115000"/>
              </a:lnSpc>
              <a:spcBef>
                <a:spcPts val="0"/>
              </a:spcBef>
              <a:spcAft>
                <a:spcPts val="0"/>
              </a:spcAft>
              <a:buClr>
                <a:srgbClr val="666666"/>
              </a:buClr>
              <a:buSzPts val="1300"/>
              <a:buFont typeface="Trebuchet MS"/>
              <a:buChar char="●"/>
            </a:pPr>
            <a:r>
              <a:rPr lang="en-GB" sz="1300">
                <a:solidFill>
                  <a:srgbClr val="666666"/>
                </a:solidFill>
                <a:latin typeface="Trebuchet MS"/>
                <a:ea typeface="Trebuchet MS"/>
                <a:cs typeface="Trebuchet MS"/>
                <a:sym typeface="Trebuchet MS"/>
              </a:rPr>
              <a:t>Labor capacity: (Actual hours worked / total budgeted labor hours) </a:t>
            </a:r>
            <a:endParaRPr sz="1300">
              <a:solidFill>
                <a:srgbClr val="666666"/>
              </a:solidFill>
              <a:latin typeface="Trebuchet MS"/>
              <a:ea typeface="Trebuchet MS"/>
              <a:cs typeface="Trebuchet MS"/>
              <a:sym typeface="Trebuchet MS"/>
            </a:endParaRPr>
          </a:p>
          <a:p>
            <a:pPr marL="457200" lvl="0" indent="-311150" algn="l" rtl="0">
              <a:lnSpc>
                <a:spcPct val="115000"/>
              </a:lnSpc>
              <a:spcBef>
                <a:spcPts val="0"/>
              </a:spcBef>
              <a:spcAft>
                <a:spcPts val="0"/>
              </a:spcAft>
              <a:buClr>
                <a:srgbClr val="666666"/>
              </a:buClr>
              <a:buSzPts val="1300"/>
              <a:buFont typeface="Trebuchet MS"/>
              <a:buChar char="●"/>
            </a:pPr>
            <a:r>
              <a:rPr lang="en-GB" sz="1300">
                <a:solidFill>
                  <a:srgbClr val="666666"/>
                </a:solidFill>
                <a:latin typeface="Trebuchet MS"/>
                <a:ea typeface="Trebuchet MS"/>
                <a:cs typeface="Trebuchet MS"/>
                <a:sym typeface="Trebuchet MS"/>
              </a:rPr>
              <a:t>Percentage of equipment downtime</a:t>
            </a:r>
            <a:endParaRPr sz="1300">
              <a:solidFill>
                <a:srgbClr val="666666"/>
              </a:solidFill>
              <a:latin typeface="Trebuchet MS"/>
              <a:ea typeface="Trebuchet MS"/>
              <a:cs typeface="Trebuchet MS"/>
              <a:sym typeface="Trebuchet MS"/>
            </a:endParaRPr>
          </a:p>
          <a:p>
            <a:pPr marL="457200" lvl="0" indent="-311150" algn="l" rtl="0">
              <a:lnSpc>
                <a:spcPct val="115000"/>
              </a:lnSpc>
              <a:spcBef>
                <a:spcPts val="0"/>
              </a:spcBef>
              <a:spcAft>
                <a:spcPts val="0"/>
              </a:spcAft>
              <a:buClr>
                <a:srgbClr val="666666"/>
              </a:buClr>
              <a:buSzPts val="1300"/>
              <a:buFont typeface="Trebuchet MS"/>
              <a:buChar char="●"/>
            </a:pPr>
            <a:r>
              <a:rPr lang="en-GB" sz="1300">
                <a:solidFill>
                  <a:srgbClr val="666666"/>
                </a:solidFill>
                <a:latin typeface="Trebuchet MS"/>
                <a:ea typeface="Trebuchet MS"/>
                <a:cs typeface="Trebuchet MS"/>
                <a:sym typeface="Trebuchet MS"/>
              </a:rPr>
              <a:t>Percentage of labor downtime</a:t>
            </a:r>
            <a:endParaRPr sz="1300">
              <a:latin typeface="Trebuchet MS"/>
              <a:ea typeface="Trebuchet MS"/>
              <a:cs typeface="Trebuchet MS"/>
              <a:sym typeface="Trebuchet MS"/>
            </a:endParaRPr>
          </a:p>
        </p:txBody>
      </p:sp>
      <p:pic>
        <p:nvPicPr>
          <p:cNvPr id="877" name="Google Shape;877;p48"/>
          <p:cNvPicPr preferRelativeResize="0"/>
          <p:nvPr/>
        </p:nvPicPr>
        <p:blipFill>
          <a:blip r:embed="rId3">
            <a:alphaModFix/>
          </a:blip>
          <a:stretch>
            <a:fillRect/>
          </a:stretch>
        </p:blipFill>
        <p:spPr>
          <a:xfrm>
            <a:off x="98600" y="1297037"/>
            <a:ext cx="1126251" cy="1002200"/>
          </a:xfrm>
          <a:prstGeom prst="rect">
            <a:avLst/>
          </a:prstGeom>
          <a:noFill/>
          <a:ln>
            <a:noFill/>
          </a:ln>
        </p:spPr>
      </p:pic>
      <p:pic>
        <p:nvPicPr>
          <p:cNvPr id="878" name="Google Shape;878;p48"/>
          <p:cNvPicPr preferRelativeResize="0"/>
          <p:nvPr/>
        </p:nvPicPr>
        <p:blipFill>
          <a:blip r:embed="rId4">
            <a:alphaModFix/>
          </a:blip>
          <a:stretch>
            <a:fillRect/>
          </a:stretch>
        </p:blipFill>
        <p:spPr>
          <a:xfrm>
            <a:off x="174125" y="2810025"/>
            <a:ext cx="1193279" cy="1113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49"/>
          <p:cNvSpPr txBox="1"/>
          <p:nvPr/>
        </p:nvSpPr>
        <p:spPr>
          <a:xfrm rot="-5400000">
            <a:off x="-549875" y="1780275"/>
            <a:ext cx="3737100" cy="11964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AEAEAE"/>
              </a:buClr>
              <a:buSzPts val="7500"/>
              <a:buFont typeface="Trebuchet MS"/>
              <a:buNone/>
            </a:pPr>
            <a:r>
              <a:rPr lang="en-GB" sz="7500" b="0" i="0" u="none" strike="noStrike" cap="none">
                <a:solidFill>
                  <a:srgbClr val="AEAEAE"/>
                </a:solidFill>
                <a:latin typeface="Trebuchet MS"/>
                <a:ea typeface="Trebuchet MS"/>
                <a:cs typeface="Trebuchet MS"/>
                <a:sym typeface="Trebuchet MS"/>
              </a:rPr>
              <a:t>AGENDA</a:t>
            </a:r>
            <a:endParaRPr sz="1400" b="0" i="0" u="none" strike="noStrike" cap="none">
              <a:solidFill>
                <a:srgbClr val="000000"/>
              </a:solidFill>
              <a:latin typeface="Arial"/>
              <a:ea typeface="Arial"/>
              <a:cs typeface="Arial"/>
              <a:sym typeface="Arial"/>
            </a:endParaRPr>
          </a:p>
        </p:txBody>
      </p:sp>
      <p:sp>
        <p:nvSpPr>
          <p:cNvPr id="884" name="Google Shape;884;p49"/>
          <p:cNvSpPr txBox="1"/>
          <p:nvPr/>
        </p:nvSpPr>
        <p:spPr>
          <a:xfrm>
            <a:off x="2452790" y="1667037"/>
            <a:ext cx="5196600" cy="1238700"/>
          </a:xfrm>
          <a:prstGeom prst="rect">
            <a:avLst/>
          </a:prstGeom>
          <a:noFill/>
          <a:ln>
            <a:noFill/>
          </a:ln>
        </p:spPr>
        <p:txBody>
          <a:bodyPr spcFirstLastPara="1" wrap="square" lIns="45700" tIns="45700" rIns="45700" bIns="45700" anchor="ctr" anchorCtr="0">
            <a:noAutofit/>
          </a:bodyPr>
          <a:lstStyle/>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b="0" i="0" u="none" strike="noStrike" cap="none">
                <a:solidFill>
                  <a:schemeClr val="dk1"/>
                </a:solidFill>
                <a:latin typeface="Trebuchet MS"/>
                <a:ea typeface="Trebuchet MS"/>
                <a:cs typeface="Trebuchet MS"/>
                <a:sym typeface="Trebuchet MS"/>
              </a:rPr>
              <a:t>Presentation </a:t>
            </a:r>
            <a:endParaRPr/>
          </a:p>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b="0" i="0" u="none" strike="noStrike" cap="none">
                <a:solidFill>
                  <a:srgbClr val="6C6C6C"/>
                </a:solidFill>
                <a:latin typeface="Trebuchet MS"/>
                <a:ea typeface="Trebuchet MS"/>
                <a:cs typeface="Trebuchet MS"/>
                <a:sym typeface="Trebuchet MS"/>
              </a:rPr>
              <a:t>Pro</a:t>
            </a:r>
            <a:r>
              <a:rPr lang="en-GB" sz="2800">
                <a:solidFill>
                  <a:srgbClr val="6C6C6C"/>
                </a:solidFill>
                <a:latin typeface="Trebuchet MS"/>
                <a:ea typeface="Trebuchet MS"/>
                <a:cs typeface="Trebuchet MS"/>
                <a:sym typeface="Trebuchet MS"/>
              </a:rPr>
              <a:t>blem </a:t>
            </a:r>
            <a:endParaRPr sz="2800">
              <a:solidFill>
                <a:srgbClr val="6C6C6C"/>
              </a:solidFill>
              <a:latin typeface="Trebuchet MS"/>
              <a:ea typeface="Trebuchet MS"/>
              <a:cs typeface="Trebuchet MS"/>
              <a:sym typeface="Trebuchet MS"/>
            </a:endParaRPr>
          </a:p>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a:solidFill>
                  <a:srgbClr val="6C6C6C"/>
                </a:solidFill>
                <a:latin typeface="Trebuchet MS"/>
                <a:ea typeface="Trebuchet MS"/>
                <a:cs typeface="Trebuchet MS"/>
                <a:sym typeface="Trebuchet MS"/>
              </a:rPr>
              <a:t>Solution</a:t>
            </a:r>
            <a:endParaRPr sz="2800">
              <a:solidFill>
                <a:srgbClr val="00B050"/>
              </a:solidFill>
              <a:latin typeface="Trebuchet MS"/>
              <a:ea typeface="Trebuchet MS"/>
              <a:cs typeface="Trebuchet MS"/>
              <a:sym typeface="Trebuchet MS"/>
            </a:endParaRPr>
          </a:p>
          <a:p>
            <a:pPr marL="228600" marR="0" lvl="0" indent="-228600" algn="l" rtl="0">
              <a:lnSpc>
                <a:spcPct val="150000"/>
              </a:lnSpc>
              <a:spcBef>
                <a:spcPts val="0"/>
              </a:spcBef>
              <a:spcAft>
                <a:spcPts val="0"/>
              </a:spcAft>
              <a:buClr>
                <a:srgbClr val="00B050"/>
              </a:buClr>
              <a:buSzPts val="2800"/>
              <a:buFont typeface="Trebuchet MS"/>
              <a:buAutoNum type="arabicPeriod"/>
            </a:pPr>
            <a:r>
              <a:rPr lang="en-GB" sz="2800">
                <a:solidFill>
                  <a:srgbClr val="00B050"/>
                </a:solidFill>
                <a:latin typeface="Trebuchet MS"/>
                <a:ea typeface="Trebuchet MS"/>
                <a:cs typeface="Trebuchet MS"/>
                <a:sym typeface="Trebuchet MS"/>
              </a:rPr>
              <a:t>Demo</a:t>
            </a:r>
            <a:endParaRPr sz="2800">
              <a:solidFill>
                <a:srgbClr val="00B050"/>
              </a:solidFill>
              <a:latin typeface="Trebuchet MS"/>
              <a:ea typeface="Trebuchet MS"/>
              <a:cs typeface="Trebuchet MS"/>
              <a:sym typeface="Trebuchet MS"/>
            </a:endParaRPr>
          </a:p>
        </p:txBody>
      </p:sp>
      <p:sp>
        <p:nvSpPr>
          <p:cNvPr id="885" name="Google Shape;885;p49"/>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0"/>
          <p:cNvSpPr txBox="1">
            <a:spLocks noGrp="1"/>
          </p:cNvSpPr>
          <p:nvPr>
            <p:ph type="title"/>
          </p:nvPr>
        </p:nvSpPr>
        <p:spPr>
          <a:xfrm>
            <a:off x="305260" y="263100"/>
            <a:ext cx="88062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Let’s talk to the model ! Presenting a simple app interface...</a:t>
            </a:r>
            <a:endParaRPr sz="2000">
              <a:solidFill>
                <a:srgbClr val="00B050"/>
              </a:solidFill>
            </a:endParaRPr>
          </a:p>
        </p:txBody>
      </p:sp>
      <p:sp>
        <p:nvSpPr>
          <p:cNvPr id="891" name="Google Shape;891;p50"/>
          <p:cNvSpPr txBox="1"/>
          <p:nvPr/>
        </p:nvSpPr>
        <p:spPr>
          <a:xfrm>
            <a:off x="297300" y="888425"/>
            <a:ext cx="7959000" cy="9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666666"/>
                </a:solidFill>
                <a:latin typeface="Trebuchet MS"/>
                <a:ea typeface="Trebuchet MS"/>
                <a:cs typeface="Trebuchet MS"/>
                <a:sym typeface="Trebuchet MS"/>
              </a:rPr>
              <a:t>Deep learning can often look like a </a:t>
            </a:r>
            <a:r>
              <a:rPr lang="en-GB" sz="1300" b="1">
                <a:solidFill>
                  <a:srgbClr val="666666"/>
                </a:solidFill>
                <a:latin typeface="Trebuchet MS"/>
                <a:ea typeface="Trebuchet MS"/>
                <a:cs typeface="Trebuchet MS"/>
                <a:sym typeface="Trebuchet MS"/>
              </a:rPr>
              <a:t>black box</a:t>
            </a:r>
            <a:r>
              <a:rPr lang="en-GB" sz="1300">
                <a:solidFill>
                  <a:srgbClr val="666666"/>
                </a:solidFill>
                <a:latin typeface="Trebuchet MS"/>
                <a:ea typeface="Trebuchet MS"/>
                <a:cs typeface="Trebuchet MS"/>
                <a:sym typeface="Trebuchet MS"/>
              </a:rPr>
              <a:t>. In order to interact with the model more easily, we built a simple </a:t>
            </a:r>
            <a:r>
              <a:rPr lang="en-GB" sz="1300" b="1">
                <a:solidFill>
                  <a:srgbClr val="666666"/>
                </a:solidFill>
                <a:latin typeface="Trebuchet MS"/>
                <a:ea typeface="Trebuchet MS"/>
                <a:cs typeface="Trebuchet MS"/>
                <a:sym typeface="Trebuchet MS"/>
              </a:rPr>
              <a:t>browser app</a:t>
            </a:r>
            <a:r>
              <a:rPr lang="en-GB" sz="1300">
                <a:solidFill>
                  <a:srgbClr val="666666"/>
                </a:solidFill>
                <a:latin typeface="Trebuchet MS"/>
                <a:ea typeface="Trebuchet MS"/>
                <a:cs typeface="Trebuchet MS"/>
                <a:sym typeface="Trebuchet MS"/>
              </a:rPr>
              <a:t> (based on the Python Flask framework).</a:t>
            </a:r>
            <a:endParaRPr sz="1300">
              <a:solidFill>
                <a:srgbClr val="666666"/>
              </a:solidFill>
              <a:latin typeface="Trebuchet MS"/>
              <a:ea typeface="Trebuchet MS"/>
              <a:cs typeface="Trebuchet MS"/>
              <a:sym typeface="Trebuchet MS"/>
            </a:endParaRPr>
          </a:p>
        </p:txBody>
      </p:sp>
      <p:pic>
        <p:nvPicPr>
          <p:cNvPr id="892" name="Google Shape;892;p50"/>
          <p:cNvPicPr preferRelativeResize="0"/>
          <p:nvPr/>
        </p:nvPicPr>
        <p:blipFill rotWithShape="1">
          <a:blip r:embed="rId3">
            <a:alphaModFix/>
          </a:blip>
          <a:srcRect t="7561" r="1283"/>
          <a:stretch/>
        </p:blipFill>
        <p:spPr>
          <a:xfrm>
            <a:off x="381450" y="1692675"/>
            <a:ext cx="4303800" cy="2990874"/>
          </a:xfrm>
          <a:prstGeom prst="rect">
            <a:avLst/>
          </a:prstGeom>
          <a:noFill/>
          <a:ln>
            <a:noFill/>
          </a:ln>
        </p:spPr>
      </p:pic>
      <p:sp>
        <p:nvSpPr>
          <p:cNvPr id="893" name="Google Shape;893;p50"/>
          <p:cNvSpPr/>
          <p:nvPr/>
        </p:nvSpPr>
        <p:spPr>
          <a:xfrm>
            <a:off x="246575" y="4236375"/>
            <a:ext cx="2549700" cy="23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txBox="1">
            <a:spLocks noGrp="1"/>
          </p:cNvSpPr>
          <p:nvPr>
            <p:ph type="body" idx="1"/>
          </p:nvPr>
        </p:nvSpPr>
        <p:spPr>
          <a:xfrm>
            <a:off x="4872300" y="1768875"/>
            <a:ext cx="3974400" cy="2697600"/>
          </a:xfrm>
          <a:prstGeom prst="rect">
            <a:avLst/>
          </a:prstGeom>
        </p:spPr>
        <p:txBody>
          <a:bodyPr spcFirstLastPara="1" wrap="square" lIns="64975" tIns="64975" rIns="64975" bIns="64975" anchor="t" anchorCtr="0">
            <a:noAutofit/>
          </a:bodyPr>
          <a:lstStyle/>
          <a:p>
            <a:pPr marL="457200" lvl="0" indent="-311150" algn="l" rtl="0">
              <a:lnSpc>
                <a:spcPct val="150000"/>
              </a:lnSpc>
              <a:spcBef>
                <a:spcPts val="352"/>
              </a:spcBef>
              <a:spcAft>
                <a:spcPts val="0"/>
              </a:spcAft>
              <a:buSzPts val="1300"/>
              <a:buChar char="●"/>
            </a:pPr>
            <a:r>
              <a:rPr lang="en-GB" sz="1300"/>
              <a:t>In a business context, users will not launch a complex model through the command line</a:t>
            </a:r>
            <a:endParaRPr sz="1300"/>
          </a:p>
          <a:p>
            <a:pPr marL="457200" lvl="0" indent="0" algn="l" rtl="0">
              <a:lnSpc>
                <a:spcPct val="150000"/>
              </a:lnSpc>
              <a:spcBef>
                <a:spcPts val="352"/>
              </a:spcBef>
              <a:spcAft>
                <a:spcPts val="0"/>
              </a:spcAft>
              <a:buNone/>
            </a:pPr>
            <a:endParaRPr sz="600"/>
          </a:p>
          <a:p>
            <a:pPr marL="457200" lvl="0" indent="-311150" algn="l" rtl="0">
              <a:lnSpc>
                <a:spcPct val="150000"/>
              </a:lnSpc>
              <a:spcBef>
                <a:spcPts val="352"/>
              </a:spcBef>
              <a:spcAft>
                <a:spcPts val="0"/>
              </a:spcAft>
              <a:buSzPts val="1300"/>
              <a:buChar char="●"/>
            </a:pPr>
            <a:r>
              <a:rPr lang="en-GB" sz="1300"/>
              <a:t>For now, this app allows the user to easily run the model on </a:t>
            </a:r>
            <a:r>
              <a:rPr lang="en-GB" sz="1300" b="1"/>
              <a:t>images of his choice</a:t>
            </a:r>
            <a:endParaRPr sz="1300" b="1"/>
          </a:p>
          <a:p>
            <a:pPr marL="0" lvl="0" indent="0" algn="l" rtl="0">
              <a:lnSpc>
                <a:spcPct val="150000"/>
              </a:lnSpc>
              <a:spcBef>
                <a:spcPts val="352"/>
              </a:spcBef>
              <a:spcAft>
                <a:spcPts val="0"/>
              </a:spcAft>
              <a:buNone/>
            </a:pPr>
            <a:endParaRPr sz="600"/>
          </a:p>
          <a:p>
            <a:pPr marL="457200" lvl="0" indent="-311150" algn="l" rtl="0">
              <a:lnSpc>
                <a:spcPct val="150000"/>
              </a:lnSpc>
              <a:spcBef>
                <a:spcPts val="352"/>
              </a:spcBef>
              <a:spcAft>
                <a:spcPts val="0"/>
              </a:spcAft>
              <a:buSzPts val="1300"/>
              <a:buChar char="●"/>
            </a:pPr>
            <a:r>
              <a:rPr lang="en-GB" sz="1300"/>
              <a:t>In production, it could be improved by </a:t>
            </a:r>
            <a:r>
              <a:rPr lang="en-GB" sz="1300" b="1"/>
              <a:t>connecting directly to the data sources</a:t>
            </a:r>
            <a:r>
              <a:rPr lang="en-GB" sz="1300"/>
              <a:t>, construction site by construction site</a:t>
            </a:r>
            <a:endParaRPr sz="1300"/>
          </a:p>
        </p:txBody>
      </p:sp>
      <p:sp>
        <p:nvSpPr>
          <p:cNvPr id="895" name="Google Shape;895;p50"/>
          <p:cNvSpPr txBox="1">
            <a:spLocks noGrp="1"/>
          </p:cNvSpPr>
          <p:nvPr>
            <p:ph type="sldNum" idx="12"/>
          </p:nvPr>
        </p:nvSpPr>
        <p:spPr>
          <a:xfrm>
            <a:off x="8695769" y="4962575"/>
            <a:ext cx="3069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51"/>
          <p:cNvSpPr txBox="1">
            <a:spLocks noGrp="1"/>
          </p:cNvSpPr>
          <p:nvPr>
            <p:ph type="title"/>
          </p:nvPr>
        </p:nvSpPr>
        <p:spPr>
          <a:xfrm>
            <a:off x="305260" y="263100"/>
            <a:ext cx="8806200" cy="513000"/>
          </a:xfrm>
          <a:prstGeom prst="rect">
            <a:avLst/>
          </a:prstGeom>
          <a:noFill/>
          <a:ln>
            <a:noFill/>
          </a:ln>
        </p:spPr>
        <p:txBody>
          <a:bodyPr spcFirstLastPara="1" wrap="square" lIns="45700" tIns="45700" rIns="45700" bIns="45700" anchor="t" anchorCtr="0">
            <a:noAutofit/>
          </a:bodyPr>
          <a:lstStyle/>
          <a:p>
            <a:pPr marL="0" lvl="0" indent="0" algn="l" rtl="0">
              <a:spcBef>
                <a:spcPts val="0"/>
              </a:spcBef>
              <a:spcAft>
                <a:spcPts val="0"/>
              </a:spcAft>
              <a:buClr>
                <a:schemeClr val="dk1"/>
              </a:buClr>
              <a:buSzPts val="1800"/>
              <a:buFont typeface="Trebuchet MS"/>
              <a:buNone/>
            </a:pPr>
            <a:r>
              <a:rPr lang="en-GB" sz="2000">
                <a:solidFill>
                  <a:srgbClr val="00B050"/>
                </a:solidFill>
              </a:rPr>
              <a:t>...which could be improved into a smooth end-user platform</a:t>
            </a:r>
            <a:endParaRPr sz="2000">
              <a:solidFill>
                <a:srgbClr val="00B050"/>
              </a:solidFill>
            </a:endParaRPr>
          </a:p>
          <a:p>
            <a:pPr marL="0" lvl="0" indent="0" algn="l" rtl="0">
              <a:spcBef>
                <a:spcPts val="0"/>
              </a:spcBef>
              <a:spcAft>
                <a:spcPts val="0"/>
              </a:spcAft>
              <a:buClr>
                <a:schemeClr val="dk1"/>
              </a:buClr>
              <a:buSzPts val="1800"/>
              <a:buFont typeface="Trebuchet MS"/>
              <a:buNone/>
            </a:pPr>
            <a:endParaRPr sz="2000">
              <a:solidFill>
                <a:srgbClr val="00B050"/>
              </a:solidFill>
            </a:endParaRPr>
          </a:p>
        </p:txBody>
      </p:sp>
      <p:pic>
        <p:nvPicPr>
          <p:cNvPr id="901" name="Google Shape;901;p51"/>
          <p:cNvPicPr preferRelativeResize="0"/>
          <p:nvPr/>
        </p:nvPicPr>
        <p:blipFill rotWithShape="1">
          <a:blip r:embed="rId3">
            <a:alphaModFix/>
          </a:blip>
          <a:srcRect t="7817"/>
          <a:stretch/>
        </p:blipFill>
        <p:spPr>
          <a:xfrm>
            <a:off x="390550" y="1203725"/>
            <a:ext cx="4247950" cy="2999326"/>
          </a:xfrm>
          <a:prstGeom prst="rect">
            <a:avLst/>
          </a:prstGeom>
          <a:noFill/>
          <a:ln>
            <a:noFill/>
          </a:ln>
        </p:spPr>
      </p:pic>
      <p:pic>
        <p:nvPicPr>
          <p:cNvPr id="902" name="Google Shape;902;p51"/>
          <p:cNvPicPr preferRelativeResize="0"/>
          <p:nvPr/>
        </p:nvPicPr>
        <p:blipFill rotWithShape="1">
          <a:blip r:embed="rId4">
            <a:alphaModFix/>
          </a:blip>
          <a:srcRect l="33827" t="64213" r="34806" b="2231"/>
          <a:stretch/>
        </p:blipFill>
        <p:spPr>
          <a:xfrm>
            <a:off x="1898379" y="3200682"/>
            <a:ext cx="1317841" cy="1094217"/>
          </a:xfrm>
          <a:prstGeom prst="rect">
            <a:avLst/>
          </a:prstGeom>
          <a:noFill/>
          <a:ln>
            <a:noFill/>
          </a:ln>
        </p:spPr>
      </p:pic>
      <p:sp>
        <p:nvSpPr>
          <p:cNvPr id="903" name="Google Shape;903;p51"/>
          <p:cNvSpPr txBox="1">
            <a:spLocks noGrp="1"/>
          </p:cNvSpPr>
          <p:nvPr>
            <p:ph type="body" idx="1"/>
          </p:nvPr>
        </p:nvSpPr>
        <p:spPr>
          <a:xfrm>
            <a:off x="5094425" y="1083075"/>
            <a:ext cx="3649500" cy="2412900"/>
          </a:xfrm>
          <a:prstGeom prst="rect">
            <a:avLst/>
          </a:prstGeom>
        </p:spPr>
        <p:txBody>
          <a:bodyPr spcFirstLastPara="1" wrap="square" lIns="64975" tIns="64975" rIns="64975" bIns="64975" anchor="t" anchorCtr="0">
            <a:noAutofit/>
          </a:bodyPr>
          <a:lstStyle/>
          <a:p>
            <a:pPr marL="457200" lvl="0" indent="-311150" algn="l" rtl="0">
              <a:lnSpc>
                <a:spcPct val="150000"/>
              </a:lnSpc>
              <a:spcBef>
                <a:spcPts val="352"/>
              </a:spcBef>
              <a:spcAft>
                <a:spcPts val="0"/>
              </a:spcAft>
              <a:buSzPts val="1300"/>
              <a:buChar char="●"/>
            </a:pPr>
            <a:r>
              <a:rPr lang="en-GB" sz="1300"/>
              <a:t>For now, on the </a:t>
            </a:r>
            <a:r>
              <a:rPr lang="en-GB" sz="1300" b="1"/>
              <a:t>results page</a:t>
            </a:r>
            <a:r>
              <a:rPr lang="en-GB" sz="1300"/>
              <a:t>, the detection results are displayed and several </a:t>
            </a:r>
            <a:r>
              <a:rPr lang="en-GB" sz="1300" b="1"/>
              <a:t>insights</a:t>
            </a:r>
            <a:r>
              <a:rPr lang="en-GB" sz="1300"/>
              <a:t> are provided</a:t>
            </a:r>
            <a:endParaRPr sz="1300"/>
          </a:p>
          <a:p>
            <a:pPr marL="457200" lvl="0" indent="0" algn="l" rtl="0">
              <a:lnSpc>
                <a:spcPct val="150000"/>
              </a:lnSpc>
              <a:spcBef>
                <a:spcPts val="352"/>
              </a:spcBef>
              <a:spcAft>
                <a:spcPts val="0"/>
              </a:spcAft>
              <a:buNone/>
            </a:pPr>
            <a:endParaRPr sz="800"/>
          </a:p>
          <a:p>
            <a:pPr marL="457200" lvl="0" indent="-311150" algn="l" rtl="0">
              <a:lnSpc>
                <a:spcPct val="150000"/>
              </a:lnSpc>
              <a:spcBef>
                <a:spcPts val="352"/>
              </a:spcBef>
              <a:spcAft>
                <a:spcPts val="0"/>
              </a:spcAft>
              <a:buSzPts val="1300"/>
              <a:buChar char="●"/>
            </a:pPr>
            <a:r>
              <a:rPr lang="en-GB" sz="1300">
                <a:solidFill>
                  <a:schemeClr val="dk1"/>
                </a:solidFill>
              </a:rPr>
              <a:t>When connecting to more data, the interface could include actionable </a:t>
            </a:r>
            <a:r>
              <a:rPr lang="en-GB" sz="1300" b="1">
                <a:solidFill>
                  <a:schemeClr val="dk1"/>
                </a:solidFill>
              </a:rPr>
              <a:t>KPIs and dashboards</a:t>
            </a:r>
            <a:endParaRPr sz="1300"/>
          </a:p>
        </p:txBody>
      </p:sp>
      <p:sp>
        <p:nvSpPr>
          <p:cNvPr id="904" name="Google Shape;904;p51"/>
          <p:cNvSpPr/>
          <p:nvPr/>
        </p:nvSpPr>
        <p:spPr>
          <a:xfrm>
            <a:off x="5432725" y="3663788"/>
            <a:ext cx="3500400" cy="777600"/>
          </a:xfrm>
          <a:prstGeom prst="rect">
            <a:avLst/>
          </a:prstGeom>
          <a:noFill/>
          <a:ln w="9525" cap="flat" cmpd="sng">
            <a:solidFill>
              <a:srgbClr val="5099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p:cNvSpPr txBox="1"/>
          <p:nvPr/>
        </p:nvSpPr>
        <p:spPr>
          <a:xfrm>
            <a:off x="5432725" y="3663800"/>
            <a:ext cx="3500400" cy="777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352"/>
              </a:spcBef>
              <a:spcAft>
                <a:spcPts val="0"/>
              </a:spcAft>
              <a:buNone/>
            </a:pPr>
            <a:r>
              <a:rPr lang="en-GB" sz="1300">
                <a:solidFill>
                  <a:schemeClr val="dk1"/>
                </a:solidFill>
                <a:latin typeface="Trebuchet MS"/>
                <a:ea typeface="Trebuchet MS"/>
                <a:cs typeface="Trebuchet MS"/>
                <a:sym typeface="Trebuchet MS"/>
              </a:rPr>
              <a:t>Could be improved into a more complex app / reporting tool adapted to business needs.</a:t>
            </a:r>
            <a:endParaRPr sz="1300">
              <a:solidFill>
                <a:schemeClr val="dk1"/>
              </a:solidFill>
              <a:latin typeface="Trebuchet MS"/>
              <a:ea typeface="Trebuchet MS"/>
              <a:cs typeface="Trebuchet MS"/>
              <a:sym typeface="Trebuchet MS"/>
            </a:endParaRPr>
          </a:p>
        </p:txBody>
      </p:sp>
      <p:sp>
        <p:nvSpPr>
          <p:cNvPr id="906" name="Google Shape;906;p51"/>
          <p:cNvSpPr/>
          <p:nvPr/>
        </p:nvSpPr>
        <p:spPr>
          <a:xfrm>
            <a:off x="4699225" y="3766988"/>
            <a:ext cx="504900" cy="5517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p:cNvSpPr txBox="1">
            <a:spLocks noGrp="1"/>
          </p:cNvSpPr>
          <p:nvPr>
            <p:ph type="sldNum" idx="12"/>
          </p:nvPr>
        </p:nvSpPr>
        <p:spPr>
          <a:xfrm>
            <a:off x="8743920" y="4962575"/>
            <a:ext cx="2589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52"/>
          <p:cNvSpPr txBox="1">
            <a:spLocks noGrp="1"/>
          </p:cNvSpPr>
          <p:nvPr>
            <p:ph type="title"/>
          </p:nvPr>
        </p:nvSpPr>
        <p:spPr>
          <a:xfrm>
            <a:off x="305260" y="263100"/>
            <a:ext cx="8806200" cy="513000"/>
          </a:xfrm>
          <a:prstGeom prst="rect">
            <a:avLst/>
          </a:prstGeom>
          <a:noFill/>
          <a:ln>
            <a:noFill/>
          </a:ln>
        </p:spPr>
        <p:txBody>
          <a:bodyPr spcFirstLastPara="1" wrap="square" lIns="45700" tIns="45700" rIns="45700" bIns="45700" anchor="t" anchorCtr="0">
            <a:noAutofit/>
          </a:bodyPr>
          <a:lstStyle/>
          <a:p>
            <a:pPr marL="0" lvl="0" indent="0" algn="l" rtl="0">
              <a:spcBef>
                <a:spcPts val="0"/>
              </a:spcBef>
              <a:spcAft>
                <a:spcPts val="0"/>
              </a:spcAft>
              <a:buClr>
                <a:schemeClr val="dk1"/>
              </a:buClr>
              <a:buSzPts val="1800"/>
              <a:buFont typeface="Trebuchet MS"/>
              <a:buNone/>
            </a:pPr>
            <a:r>
              <a:rPr lang="en-GB" sz="1900">
                <a:solidFill>
                  <a:srgbClr val="00B050"/>
                </a:solidFill>
              </a:rPr>
              <a:t>Next steps: </a:t>
            </a:r>
            <a:r>
              <a:rPr lang="en-GB" sz="1800">
                <a:solidFill>
                  <a:srgbClr val="00B050"/>
                </a:solidFill>
              </a:rPr>
              <a:t>Improving our solution to best fit your business needs</a:t>
            </a:r>
            <a:endParaRPr sz="1900">
              <a:solidFill>
                <a:srgbClr val="00B050"/>
              </a:solidFill>
            </a:endParaRPr>
          </a:p>
        </p:txBody>
      </p:sp>
      <p:sp>
        <p:nvSpPr>
          <p:cNvPr id="913" name="Google Shape;913;p52"/>
          <p:cNvSpPr txBox="1">
            <a:spLocks noGrp="1"/>
          </p:cNvSpPr>
          <p:nvPr>
            <p:ph type="body" idx="1"/>
          </p:nvPr>
        </p:nvSpPr>
        <p:spPr>
          <a:xfrm>
            <a:off x="991300" y="1025925"/>
            <a:ext cx="7799400" cy="2412900"/>
          </a:xfrm>
          <a:prstGeom prst="rect">
            <a:avLst/>
          </a:prstGeom>
        </p:spPr>
        <p:txBody>
          <a:bodyPr spcFirstLastPara="1" wrap="square" lIns="64975" tIns="64975" rIns="64975" bIns="64975" anchor="t" anchorCtr="0">
            <a:noAutofit/>
          </a:bodyPr>
          <a:lstStyle/>
          <a:p>
            <a:pPr marL="0" lvl="0" indent="0" algn="l" rtl="0">
              <a:lnSpc>
                <a:spcPct val="150000"/>
              </a:lnSpc>
              <a:spcBef>
                <a:spcPts val="352"/>
              </a:spcBef>
              <a:spcAft>
                <a:spcPts val="0"/>
              </a:spcAft>
              <a:buNone/>
            </a:pPr>
            <a:r>
              <a:rPr lang="en-GB" sz="1400">
                <a:solidFill>
                  <a:srgbClr val="00B050"/>
                </a:solidFill>
              </a:rPr>
              <a:t>Technical improvements</a:t>
            </a:r>
            <a:r>
              <a:rPr lang="en-GB" sz="1400"/>
              <a:t> are possible over certain aspects of the analysis:</a:t>
            </a:r>
            <a:endParaRPr sz="1400"/>
          </a:p>
          <a:p>
            <a:pPr marL="457200" lvl="0" indent="-311150" algn="l" rtl="0">
              <a:lnSpc>
                <a:spcPct val="150000"/>
              </a:lnSpc>
              <a:spcBef>
                <a:spcPts val="352"/>
              </a:spcBef>
              <a:spcAft>
                <a:spcPts val="0"/>
              </a:spcAft>
              <a:buSzPts val="1300"/>
              <a:buFont typeface="Trebuchet MS"/>
              <a:buChar char="●"/>
            </a:pPr>
            <a:r>
              <a:rPr lang="en-GB" sz="1300"/>
              <a:t>Automated real-time (or daily) </a:t>
            </a:r>
            <a:r>
              <a:rPr lang="en-GB" sz="1300" b="1"/>
              <a:t>computation of KPIs </a:t>
            </a:r>
            <a:endParaRPr sz="1300" b="1"/>
          </a:p>
          <a:p>
            <a:pPr marL="457200" lvl="0" indent="-311150" algn="l" rtl="0">
              <a:lnSpc>
                <a:spcPct val="150000"/>
              </a:lnSpc>
              <a:spcBef>
                <a:spcPts val="0"/>
              </a:spcBef>
              <a:spcAft>
                <a:spcPts val="0"/>
              </a:spcAft>
              <a:buSzPts val="1300"/>
              <a:buFont typeface="Trebuchet MS"/>
              <a:buChar char="●"/>
            </a:pPr>
            <a:r>
              <a:rPr lang="en-GB" sz="1300" b="1"/>
              <a:t>Automatic model improvement </a:t>
            </a:r>
            <a:r>
              <a:rPr lang="en-GB" sz="1300"/>
              <a:t>as more training data is </a:t>
            </a:r>
            <a:r>
              <a:rPr lang="en-GB" sz="1300">
                <a:solidFill>
                  <a:schemeClr val="dk1"/>
                </a:solidFill>
              </a:rPr>
              <a:t>periodically gathered</a:t>
            </a:r>
            <a:endParaRPr sz="1300">
              <a:solidFill>
                <a:schemeClr val="dk1"/>
              </a:solidFill>
            </a:endParaRPr>
          </a:p>
          <a:p>
            <a:pPr marL="457200" lvl="0" indent="0" algn="l" rtl="0">
              <a:lnSpc>
                <a:spcPct val="115000"/>
              </a:lnSpc>
              <a:spcBef>
                <a:spcPts val="352"/>
              </a:spcBef>
              <a:spcAft>
                <a:spcPts val="0"/>
              </a:spcAft>
              <a:buNone/>
            </a:pPr>
            <a:endParaRPr sz="1600"/>
          </a:p>
          <a:p>
            <a:pPr marL="0" lvl="0" indent="0" algn="l" rtl="0">
              <a:lnSpc>
                <a:spcPct val="150000"/>
              </a:lnSpc>
              <a:spcBef>
                <a:spcPts val="352"/>
              </a:spcBef>
              <a:spcAft>
                <a:spcPts val="0"/>
              </a:spcAft>
              <a:buNone/>
            </a:pPr>
            <a:r>
              <a:rPr lang="en-GB" sz="1400">
                <a:solidFill>
                  <a:srgbClr val="00B050"/>
                </a:solidFill>
              </a:rPr>
              <a:t>Tool development </a:t>
            </a:r>
            <a:r>
              <a:rPr lang="en-GB" sz="1400"/>
              <a:t>could also be envisioned to support site monitoring and decision-making:</a:t>
            </a:r>
            <a:endParaRPr sz="1400"/>
          </a:p>
          <a:p>
            <a:pPr marL="457200" marR="0" lvl="0" indent="-311150" algn="l" rtl="0">
              <a:lnSpc>
                <a:spcPct val="150000"/>
              </a:lnSpc>
              <a:spcBef>
                <a:spcPts val="352"/>
              </a:spcBef>
              <a:spcAft>
                <a:spcPts val="0"/>
              </a:spcAft>
              <a:buSzPts val="1300"/>
              <a:buFont typeface="Trebuchet MS"/>
              <a:buChar char="●"/>
            </a:pPr>
            <a:r>
              <a:rPr lang="en-GB" sz="1300"/>
              <a:t>Develop a </a:t>
            </a:r>
            <a:r>
              <a:rPr lang="en-GB" sz="1300" b="1"/>
              <a:t>reporting tool </a:t>
            </a:r>
            <a:r>
              <a:rPr lang="en-GB" sz="1300"/>
              <a:t>including </a:t>
            </a:r>
            <a:r>
              <a:rPr lang="en-GB" sz="1300" b="1"/>
              <a:t>alerts</a:t>
            </a:r>
            <a:r>
              <a:rPr lang="en-GB" sz="1300"/>
              <a:t> and </a:t>
            </a:r>
            <a:r>
              <a:rPr lang="en-GB" sz="1300" b="1"/>
              <a:t>dashboards</a:t>
            </a:r>
            <a:endParaRPr sz="1300">
              <a:solidFill>
                <a:schemeClr val="dk1"/>
              </a:solidFill>
            </a:endParaRPr>
          </a:p>
          <a:p>
            <a:pPr marL="457200" marR="0" lvl="0" indent="-311150" algn="l" rtl="0">
              <a:lnSpc>
                <a:spcPct val="150000"/>
              </a:lnSpc>
              <a:spcBef>
                <a:spcPts val="0"/>
              </a:spcBef>
              <a:spcAft>
                <a:spcPts val="0"/>
              </a:spcAft>
              <a:buSzPts val="1300"/>
              <a:buFont typeface="Trebuchet MS"/>
              <a:buChar char="●"/>
            </a:pPr>
            <a:r>
              <a:rPr lang="en-GB" sz="1300"/>
              <a:t>Potentially through an app interface, in order to access analysis and </a:t>
            </a:r>
            <a:r>
              <a:rPr lang="en-GB" sz="1300" b="1"/>
              <a:t>drive performance locally</a:t>
            </a:r>
            <a:r>
              <a:rPr lang="en-GB" sz="1300">
                <a:solidFill>
                  <a:schemeClr val="dk1"/>
                </a:solidFill>
              </a:rPr>
              <a:t>.</a:t>
            </a:r>
            <a:endParaRPr sz="1300"/>
          </a:p>
        </p:txBody>
      </p:sp>
      <p:sp>
        <p:nvSpPr>
          <p:cNvPr id="914" name="Google Shape;914;p52"/>
          <p:cNvSpPr/>
          <p:nvPr/>
        </p:nvSpPr>
        <p:spPr>
          <a:xfrm>
            <a:off x="1702025" y="3816200"/>
            <a:ext cx="6486300" cy="777600"/>
          </a:xfrm>
          <a:prstGeom prst="rect">
            <a:avLst/>
          </a:prstGeom>
          <a:noFill/>
          <a:ln w="9525" cap="flat" cmpd="sng">
            <a:solidFill>
              <a:srgbClr val="5099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txBox="1"/>
          <p:nvPr/>
        </p:nvSpPr>
        <p:spPr>
          <a:xfrm>
            <a:off x="1782050" y="3816200"/>
            <a:ext cx="6415200" cy="777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352"/>
              </a:spcBef>
              <a:spcAft>
                <a:spcPts val="0"/>
              </a:spcAft>
              <a:buNone/>
            </a:pPr>
            <a:r>
              <a:rPr lang="en-GB" sz="1300">
                <a:solidFill>
                  <a:schemeClr val="dk1"/>
                </a:solidFill>
                <a:latin typeface="Trebuchet MS"/>
                <a:ea typeface="Trebuchet MS"/>
                <a:cs typeface="Trebuchet MS"/>
                <a:sym typeface="Trebuchet MS"/>
              </a:rPr>
              <a:t>We stand ready to work with you on designing and implementing the operational phase of the project, next to your business and technical stakeholders. </a:t>
            </a:r>
            <a:endParaRPr sz="1300">
              <a:solidFill>
                <a:schemeClr val="dk1"/>
              </a:solidFill>
              <a:latin typeface="Trebuchet MS"/>
              <a:ea typeface="Trebuchet MS"/>
              <a:cs typeface="Trebuchet MS"/>
              <a:sym typeface="Trebuchet MS"/>
            </a:endParaRPr>
          </a:p>
        </p:txBody>
      </p:sp>
      <p:sp>
        <p:nvSpPr>
          <p:cNvPr id="916" name="Google Shape;916;p52"/>
          <p:cNvSpPr/>
          <p:nvPr/>
        </p:nvSpPr>
        <p:spPr>
          <a:xfrm>
            <a:off x="967150" y="3891313"/>
            <a:ext cx="504900" cy="551700"/>
          </a:xfrm>
          <a:prstGeom prst="rightArrow">
            <a:avLst>
              <a:gd name="adj1" fmla="val 50000"/>
              <a:gd name="adj2"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7" name="Google Shape;917;p52"/>
          <p:cNvPicPr preferRelativeResize="0"/>
          <p:nvPr/>
        </p:nvPicPr>
        <p:blipFill>
          <a:blip r:embed="rId3">
            <a:alphaModFix/>
          </a:blip>
          <a:stretch>
            <a:fillRect/>
          </a:stretch>
        </p:blipFill>
        <p:spPr>
          <a:xfrm>
            <a:off x="305250" y="2314256"/>
            <a:ext cx="504900" cy="514994"/>
          </a:xfrm>
          <a:prstGeom prst="rect">
            <a:avLst/>
          </a:prstGeom>
          <a:noFill/>
          <a:ln>
            <a:noFill/>
          </a:ln>
        </p:spPr>
      </p:pic>
      <p:pic>
        <p:nvPicPr>
          <p:cNvPr id="918" name="Google Shape;918;p52"/>
          <p:cNvPicPr preferRelativeResize="0"/>
          <p:nvPr/>
        </p:nvPicPr>
        <p:blipFill>
          <a:blip r:embed="rId4">
            <a:alphaModFix/>
          </a:blip>
          <a:stretch>
            <a:fillRect/>
          </a:stretch>
        </p:blipFill>
        <p:spPr>
          <a:xfrm>
            <a:off x="312775" y="1011781"/>
            <a:ext cx="504900" cy="514994"/>
          </a:xfrm>
          <a:prstGeom prst="rect">
            <a:avLst/>
          </a:prstGeom>
          <a:noFill/>
          <a:ln>
            <a:noFill/>
          </a:ln>
        </p:spPr>
      </p:pic>
      <p:sp>
        <p:nvSpPr>
          <p:cNvPr id="919" name="Google Shape;919;p52"/>
          <p:cNvSpPr txBox="1">
            <a:spLocks noGrp="1"/>
          </p:cNvSpPr>
          <p:nvPr>
            <p:ph type="sldNum" idx="12"/>
          </p:nvPr>
        </p:nvSpPr>
        <p:spPr>
          <a:xfrm>
            <a:off x="8697093" y="4962575"/>
            <a:ext cx="305700" cy="148800"/>
          </a:xfrm>
          <a:prstGeom prst="rect">
            <a:avLst/>
          </a:prstGeom>
        </p:spPr>
        <p:txBody>
          <a:bodyPr spcFirstLastPara="1" wrap="square" lIns="64975" tIns="64975" rIns="64975" bIns="6497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GB"/>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53"/>
          <p:cNvPicPr preferRelativeResize="0"/>
          <p:nvPr/>
        </p:nvPicPr>
        <p:blipFill>
          <a:blip r:embed="rId3">
            <a:alphaModFix/>
          </a:blip>
          <a:stretch>
            <a:fillRect/>
          </a:stretch>
        </p:blipFill>
        <p:spPr>
          <a:xfrm>
            <a:off x="335175" y="141175"/>
            <a:ext cx="5749126" cy="5541950"/>
          </a:xfrm>
          <a:prstGeom prst="rect">
            <a:avLst/>
          </a:prstGeom>
          <a:noFill/>
          <a:ln>
            <a:noFill/>
          </a:ln>
        </p:spPr>
      </p:pic>
      <p:sp>
        <p:nvSpPr>
          <p:cNvPr id="925" name="Google Shape;925;p53"/>
          <p:cNvSpPr txBox="1"/>
          <p:nvPr/>
        </p:nvSpPr>
        <p:spPr>
          <a:xfrm>
            <a:off x="1470700" y="1209375"/>
            <a:ext cx="2434500" cy="7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999999"/>
                </a:solidFill>
                <a:latin typeface="Trebuchet MS"/>
                <a:ea typeface="Trebuchet MS"/>
                <a:cs typeface="Trebuchet MS"/>
                <a:sym typeface="Trebuchet MS"/>
              </a:rPr>
              <a:t>Thanks!</a:t>
            </a:r>
            <a:endParaRPr sz="2500">
              <a:solidFill>
                <a:srgbClr val="999999"/>
              </a:solidFill>
              <a:latin typeface="Trebuchet MS"/>
              <a:ea typeface="Trebuchet MS"/>
              <a:cs typeface="Trebuchet MS"/>
              <a:sym typeface="Trebuchet MS"/>
            </a:endParaRPr>
          </a:p>
        </p:txBody>
      </p:sp>
      <p:pic>
        <p:nvPicPr>
          <p:cNvPr id="926" name="Google Shape;926;p53"/>
          <p:cNvPicPr preferRelativeResize="0"/>
          <p:nvPr/>
        </p:nvPicPr>
        <p:blipFill rotWithShape="1">
          <a:blip r:embed="rId4">
            <a:alphaModFix/>
          </a:blip>
          <a:srcRect r="29153" b="46015"/>
          <a:stretch/>
        </p:blipFill>
        <p:spPr>
          <a:xfrm>
            <a:off x="5470701" y="1325175"/>
            <a:ext cx="3206750" cy="1171500"/>
          </a:xfrm>
          <a:prstGeom prst="rect">
            <a:avLst/>
          </a:prstGeom>
          <a:noFill/>
          <a:ln>
            <a:noFill/>
          </a:ln>
        </p:spPr>
      </p:pic>
      <p:sp>
        <p:nvSpPr>
          <p:cNvPr id="927" name="Google Shape;927;p53"/>
          <p:cNvSpPr txBox="1"/>
          <p:nvPr/>
        </p:nvSpPr>
        <p:spPr>
          <a:xfrm>
            <a:off x="5780625" y="2633325"/>
            <a:ext cx="2550300" cy="7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999999"/>
                </a:solidFill>
                <a:latin typeface="Trebuchet MS"/>
                <a:ea typeface="Trebuchet MS"/>
                <a:cs typeface="Trebuchet MS"/>
                <a:sym typeface="Trebuchet MS"/>
              </a:rPr>
              <a:t>…Any questions?</a:t>
            </a:r>
            <a:endParaRPr sz="2500">
              <a:solidFill>
                <a:srgbClr val="999999"/>
              </a:solidFill>
              <a:latin typeface="Trebuchet MS"/>
              <a:ea typeface="Trebuchet MS"/>
              <a:cs typeface="Trebuchet MS"/>
              <a:sym typeface="Trebuchet MS"/>
            </a:endParaRPr>
          </a:p>
        </p:txBody>
      </p:sp>
      <p:sp>
        <p:nvSpPr>
          <p:cNvPr id="928" name="Google Shape;928;p53"/>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54"/>
          <p:cNvSpPr txBox="1"/>
          <p:nvPr/>
        </p:nvSpPr>
        <p:spPr>
          <a:xfrm rot="-5400000">
            <a:off x="-549875" y="1780275"/>
            <a:ext cx="3737100" cy="11964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AEAEAE"/>
              </a:buClr>
              <a:buSzPts val="7500"/>
              <a:buFont typeface="Trebuchet MS"/>
              <a:buNone/>
            </a:pPr>
            <a:r>
              <a:rPr lang="en-GB" sz="7500" b="0" i="0" u="none" strike="noStrike" cap="none">
                <a:solidFill>
                  <a:srgbClr val="AEAEAE"/>
                </a:solidFill>
                <a:latin typeface="Trebuchet MS"/>
                <a:ea typeface="Trebuchet MS"/>
                <a:cs typeface="Trebuchet MS"/>
                <a:sym typeface="Trebuchet MS"/>
              </a:rPr>
              <a:t>AGENDA</a:t>
            </a:r>
            <a:endParaRPr sz="1400" b="0" i="0" u="none" strike="noStrike" cap="none">
              <a:solidFill>
                <a:srgbClr val="000000"/>
              </a:solidFill>
              <a:latin typeface="Arial"/>
              <a:ea typeface="Arial"/>
              <a:cs typeface="Arial"/>
              <a:sym typeface="Arial"/>
            </a:endParaRPr>
          </a:p>
        </p:txBody>
      </p:sp>
      <p:sp>
        <p:nvSpPr>
          <p:cNvPr id="934" name="Google Shape;934;p54"/>
          <p:cNvSpPr txBox="1"/>
          <p:nvPr/>
        </p:nvSpPr>
        <p:spPr>
          <a:xfrm>
            <a:off x="2681390" y="1667037"/>
            <a:ext cx="5196600" cy="1238700"/>
          </a:xfrm>
          <a:prstGeom prst="rect">
            <a:avLst/>
          </a:prstGeom>
          <a:noFill/>
          <a:ln>
            <a:noFill/>
          </a:ln>
        </p:spPr>
        <p:txBody>
          <a:bodyPr spcFirstLastPara="1" wrap="square" lIns="45700" tIns="45700" rIns="45700" bIns="45700" anchor="ctr" anchorCtr="0">
            <a:noAutofit/>
          </a:bodyPr>
          <a:lstStyle/>
          <a:p>
            <a:pPr marL="0" marR="0" lvl="0" indent="0" algn="l" rtl="0">
              <a:lnSpc>
                <a:spcPct val="150000"/>
              </a:lnSpc>
              <a:spcBef>
                <a:spcPts val="0"/>
              </a:spcBef>
              <a:spcAft>
                <a:spcPts val="0"/>
              </a:spcAft>
              <a:buNone/>
            </a:pPr>
            <a:r>
              <a:rPr lang="en-GB" sz="2800">
                <a:solidFill>
                  <a:srgbClr val="00B050"/>
                </a:solidFill>
                <a:latin typeface="Trebuchet MS"/>
                <a:ea typeface="Trebuchet MS"/>
                <a:cs typeface="Trebuchet MS"/>
                <a:sym typeface="Trebuchet MS"/>
              </a:rPr>
              <a:t>Appendix</a:t>
            </a:r>
            <a:endParaRPr sz="1400" b="0" i="0" u="none" strike="noStrike" cap="none">
              <a:solidFill>
                <a:srgbClr val="000000"/>
              </a:solidFill>
              <a:latin typeface="Arial"/>
              <a:ea typeface="Arial"/>
              <a:cs typeface="Arial"/>
              <a:sym typeface="Arial"/>
            </a:endParaRPr>
          </a:p>
        </p:txBody>
      </p:sp>
      <p:sp>
        <p:nvSpPr>
          <p:cNvPr id="935" name="Google Shape;935;p54"/>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5"/>
        <p:cNvGrpSpPr/>
        <p:nvPr/>
      </p:nvGrpSpPr>
      <p:grpSpPr>
        <a:xfrm>
          <a:off x="0" y="0"/>
          <a:ext cx="0" cy="0"/>
          <a:chOff x="0" y="0"/>
          <a:chExt cx="0" cy="0"/>
        </a:xfrm>
      </p:grpSpPr>
      <p:sp>
        <p:nvSpPr>
          <p:cNvPr id="596" name="Google Shape;596;p28"/>
          <p:cNvSpPr txBox="1"/>
          <p:nvPr/>
        </p:nvSpPr>
        <p:spPr>
          <a:xfrm rot="-5400000">
            <a:off x="-308039" y="1538682"/>
            <a:ext cx="3253370" cy="119634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AEAEAE"/>
              </a:buClr>
              <a:buSzPts val="7500"/>
              <a:buFont typeface="Trebuchet MS"/>
              <a:buNone/>
            </a:pPr>
            <a:r>
              <a:rPr lang="en-GB" sz="6600" b="0" i="0" u="none" strike="noStrike" cap="none">
                <a:solidFill>
                  <a:srgbClr val="AEAEAE"/>
                </a:solidFill>
                <a:latin typeface="Trebuchet MS"/>
                <a:ea typeface="Trebuchet MS"/>
                <a:cs typeface="Trebuchet MS"/>
                <a:sym typeface="Trebuchet MS"/>
              </a:rPr>
              <a:t>AGENDA</a:t>
            </a:r>
            <a:endParaRPr sz="500" b="0" i="0" u="none" strike="noStrike" cap="none">
              <a:solidFill>
                <a:srgbClr val="000000"/>
              </a:solidFill>
              <a:latin typeface="Arial"/>
              <a:ea typeface="Arial"/>
              <a:cs typeface="Arial"/>
              <a:sym typeface="Arial"/>
            </a:endParaRPr>
          </a:p>
        </p:txBody>
      </p:sp>
      <p:sp>
        <p:nvSpPr>
          <p:cNvPr id="597" name="Google Shape;597;p28"/>
          <p:cNvSpPr txBox="1"/>
          <p:nvPr/>
        </p:nvSpPr>
        <p:spPr>
          <a:xfrm>
            <a:off x="2452790" y="1667037"/>
            <a:ext cx="5196600" cy="1238774"/>
          </a:xfrm>
          <a:prstGeom prst="rect">
            <a:avLst/>
          </a:prstGeom>
          <a:noFill/>
          <a:ln>
            <a:noFill/>
          </a:ln>
        </p:spPr>
        <p:txBody>
          <a:bodyPr spcFirstLastPara="1" wrap="square" lIns="45700" tIns="45700" rIns="45700" bIns="45700" anchor="ctr" anchorCtr="0">
            <a:noAutofit/>
          </a:bodyPr>
          <a:lstStyle/>
          <a:p>
            <a:pPr marL="228600" marR="0" lvl="0" indent="-228600" algn="l" rtl="0">
              <a:lnSpc>
                <a:spcPct val="150000"/>
              </a:lnSpc>
              <a:spcBef>
                <a:spcPts val="0"/>
              </a:spcBef>
              <a:spcAft>
                <a:spcPts val="0"/>
              </a:spcAft>
              <a:buClr>
                <a:srgbClr val="00B050"/>
              </a:buClr>
              <a:buSzPts val="2800"/>
              <a:buFont typeface="Trebuchet MS"/>
              <a:buAutoNum type="arabicPeriod"/>
            </a:pPr>
            <a:r>
              <a:rPr lang="en-GB" sz="2800" b="0" i="0" u="none" strike="noStrike" cap="none">
                <a:solidFill>
                  <a:srgbClr val="00B050"/>
                </a:solidFill>
                <a:latin typeface="Trebuchet MS"/>
                <a:ea typeface="Trebuchet MS"/>
                <a:cs typeface="Trebuchet MS"/>
                <a:sym typeface="Trebuchet MS"/>
              </a:rPr>
              <a:t>Presentation </a:t>
            </a:r>
            <a:endParaRPr/>
          </a:p>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b="0" i="0" u="none" strike="noStrike" cap="none">
                <a:solidFill>
                  <a:srgbClr val="6C6C6C"/>
                </a:solidFill>
                <a:latin typeface="Trebuchet MS"/>
                <a:ea typeface="Trebuchet MS"/>
                <a:cs typeface="Trebuchet MS"/>
                <a:sym typeface="Trebuchet MS"/>
              </a:rPr>
              <a:t>Problem </a:t>
            </a:r>
            <a:endParaRPr sz="1400" b="0" i="0" u="none" strike="noStrike" cap="none">
              <a:solidFill>
                <a:srgbClr val="000000"/>
              </a:solidFill>
              <a:latin typeface="Arial"/>
              <a:ea typeface="Arial"/>
              <a:cs typeface="Arial"/>
              <a:sym typeface="Arial"/>
            </a:endParaRPr>
          </a:p>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b="0" i="0" u="none" strike="noStrike" cap="none">
                <a:solidFill>
                  <a:srgbClr val="6C6C6C"/>
                </a:solidFill>
                <a:latin typeface="Trebuchet MS"/>
                <a:ea typeface="Trebuchet MS"/>
                <a:cs typeface="Trebuchet MS"/>
                <a:sym typeface="Trebuchet MS"/>
              </a:rPr>
              <a:t>Solution</a:t>
            </a:r>
            <a:endParaRPr sz="1400" b="0" i="0" u="none" strike="noStrike" cap="none">
              <a:solidFill>
                <a:srgbClr val="000000"/>
              </a:solidFill>
              <a:latin typeface="Arial"/>
              <a:ea typeface="Arial"/>
              <a:cs typeface="Arial"/>
              <a:sym typeface="Arial"/>
            </a:endParaRPr>
          </a:p>
          <a:p>
            <a:pPr marL="228600" marR="0" lvl="0" indent="-228600" algn="l" rtl="0">
              <a:lnSpc>
                <a:spcPct val="150000"/>
              </a:lnSpc>
              <a:spcBef>
                <a:spcPts val="0"/>
              </a:spcBef>
              <a:spcAft>
                <a:spcPts val="0"/>
              </a:spcAft>
              <a:buClr>
                <a:schemeClr val="dk1"/>
              </a:buClr>
              <a:buSzPts val="2800"/>
              <a:buFont typeface="Trebuchet MS"/>
              <a:buAutoNum type="arabicPeriod"/>
            </a:pPr>
            <a:r>
              <a:rPr lang="en-GB" sz="2800">
                <a:solidFill>
                  <a:srgbClr val="6C6C6C"/>
                </a:solidFill>
                <a:latin typeface="Trebuchet MS"/>
                <a:ea typeface="Trebuchet MS"/>
                <a:cs typeface="Trebuchet MS"/>
                <a:sym typeface="Trebuchet MS"/>
              </a:rPr>
              <a:t>Demo</a:t>
            </a:r>
            <a:r>
              <a:rPr lang="en-GB" sz="2800" b="0" i="0" u="none" strike="noStrike" cap="none">
                <a:solidFill>
                  <a:srgbClr val="6C6C6C"/>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
        <p:nvSpPr>
          <p:cNvPr id="598" name="Google Shape;598;p28"/>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29"/>
          <p:cNvPicPr preferRelativeResize="0"/>
          <p:nvPr/>
        </p:nvPicPr>
        <p:blipFill>
          <a:blip r:embed="rId3">
            <a:alphaModFix/>
          </a:blip>
          <a:stretch>
            <a:fillRect/>
          </a:stretch>
        </p:blipFill>
        <p:spPr>
          <a:xfrm>
            <a:off x="3666065" y="610791"/>
            <a:ext cx="1596783" cy="1596792"/>
          </a:xfrm>
          <a:prstGeom prst="rect">
            <a:avLst/>
          </a:prstGeom>
          <a:noFill/>
          <a:ln>
            <a:noFill/>
          </a:ln>
        </p:spPr>
      </p:pic>
      <p:pic>
        <p:nvPicPr>
          <p:cNvPr id="604" name="Google Shape;604;p29"/>
          <p:cNvPicPr preferRelativeResize="0"/>
          <p:nvPr/>
        </p:nvPicPr>
        <p:blipFill>
          <a:blip r:embed="rId4">
            <a:alphaModFix/>
          </a:blip>
          <a:stretch>
            <a:fillRect/>
          </a:stretch>
        </p:blipFill>
        <p:spPr>
          <a:xfrm>
            <a:off x="6498642" y="611772"/>
            <a:ext cx="1596784" cy="1596790"/>
          </a:xfrm>
          <a:prstGeom prst="rect">
            <a:avLst/>
          </a:prstGeom>
          <a:noFill/>
          <a:ln>
            <a:noFill/>
          </a:ln>
        </p:spPr>
      </p:pic>
      <p:pic>
        <p:nvPicPr>
          <p:cNvPr id="605" name="Google Shape;605;p29"/>
          <p:cNvPicPr preferRelativeResize="0"/>
          <p:nvPr/>
        </p:nvPicPr>
        <p:blipFill rotWithShape="1">
          <a:blip r:embed="rId5">
            <a:alphaModFix/>
          </a:blip>
          <a:srcRect b="23035"/>
          <a:stretch/>
        </p:blipFill>
        <p:spPr>
          <a:xfrm>
            <a:off x="1004171" y="577700"/>
            <a:ext cx="1331326" cy="1596792"/>
          </a:xfrm>
          <a:prstGeom prst="rect">
            <a:avLst/>
          </a:prstGeom>
          <a:noFill/>
          <a:ln>
            <a:noFill/>
          </a:ln>
        </p:spPr>
      </p:pic>
      <p:pic>
        <p:nvPicPr>
          <p:cNvPr id="606" name="Google Shape;606;p29"/>
          <p:cNvPicPr preferRelativeResize="0"/>
          <p:nvPr/>
        </p:nvPicPr>
        <p:blipFill>
          <a:blip r:embed="rId6">
            <a:alphaModFix/>
          </a:blip>
          <a:stretch>
            <a:fillRect/>
          </a:stretch>
        </p:blipFill>
        <p:spPr>
          <a:xfrm>
            <a:off x="5138455" y="2871475"/>
            <a:ext cx="1596783" cy="1596791"/>
          </a:xfrm>
          <a:prstGeom prst="rect">
            <a:avLst/>
          </a:prstGeom>
          <a:noFill/>
          <a:ln>
            <a:noFill/>
          </a:ln>
        </p:spPr>
      </p:pic>
      <p:pic>
        <p:nvPicPr>
          <p:cNvPr id="607" name="Google Shape;607;p29"/>
          <p:cNvPicPr preferRelativeResize="0"/>
          <p:nvPr/>
        </p:nvPicPr>
        <p:blipFill rotWithShape="1">
          <a:blip r:embed="rId7">
            <a:alphaModFix/>
          </a:blip>
          <a:srcRect t="11334" b="26356"/>
          <a:stretch/>
        </p:blipFill>
        <p:spPr>
          <a:xfrm>
            <a:off x="2374521" y="2904559"/>
            <a:ext cx="1497909" cy="1596793"/>
          </a:xfrm>
          <a:prstGeom prst="rect">
            <a:avLst/>
          </a:prstGeom>
          <a:noFill/>
          <a:ln>
            <a:noFill/>
          </a:ln>
        </p:spPr>
      </p:pic>
      <p:sp>
        <p:nvSpPr>
          <p:cNvPr id="608" name="Google Shape;608;p29"/>
          <p:cNvSpPr/>
          <p:nvPr/>
        </p:nvSpPr>
        <p:spPr>
          <a:xfrm>
            <a:off x="1015658" y="577700"/>
            <a:ext cx="1331400" cy="1598700"/>
          </a:xfrm>
          <a:prstGeom prst="rect">
            <a:avLst/>
          </a:prstGeom>
          <a:noFill/>
          <a:ln w="9525" cap="flat" cmpd="sng">
            <a:solidFill>
              <a:srgbClr val="5099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3665067" y="610791"/>
            <a:ext cx="1598700" cy="1598700"/>
          </a:xfrm>
          <a:prstGeom prst="rect">
            <a:avLst/>
          </a:prstGeom>
          <a:noFill/>
          <a:ln w="9525" cap="flat" cmpd="sng">
            <a:solidFill>
              <a:srgbClr val="5099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6497644" y="610774"/>
            <a:ext cx="1598700" cy="1598700"/>
          </a:xfrm>
          <a:prstGeom prst="rect">
            <a:avLst/>
          </a:prstGeom>
          <a:noFill/>
          <a:ln w="9525" cap="flat" cmpd="sng">
            <a:solidFill>
              <a:srgbClr val="5099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2373518" y="2903556"/>
            <a:ext cx="1497900" cy="1598700"/>
          </a:xfrm>
          <a:prstGeom prst="rect">
            <a:avLst/>
          </a:prstGeom>
          <a:noFill/>
          <a:ln w="9525" cap="flat" cmpd="sng">
            <a:solidFill>
              <a:srgbClr val="5099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5137456" y="2870477"/>
            <a:ext cx="1598700" cy="1598700"/>
          </a:xfrm>
          <a:prstGeom prst="rect">
            <a:avLst/>
          </a:prstGeom>
          <a:noFill/>
          <a:ln w="9525" cap="flat" cmpd="sng">
            <a:solidFill>
              <a:srgbClr val="5099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txBox="1">
            <a:spLocks noGrp="1"/>
          </p:cNvSpPr>
          <p:nvPr>
            <p:ph type="title"/>
          </p:nvPr>
        </p:nvSpPr>
        <p:spPr>
          <a:xfrm>
            <a:off x="147147" y="110700"/>
            <a:ext cx="8806200" cy="5130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Clr>
                <a:schemeClr val="dk1"/>
              </a:buClr>
              <a:buSzPts val="1800"/>
              <a:buFont typeface="Trebuchet MS"/>
              <a:buNone/>
            </a:pPr>
            <a:r>
              <a:rPr lang="en-GB" sz="2000">
                <a:solidFill>
                  <a:srgbClr val="00B050"/>
                </a:solidFill>
              </a:rPr>
              <a:t>Our team of business and technical professionals to address your project</a:t>
            </a:r>
            <a:endParaRPr sz="2000">
              <a:solidFill>
                <a:srgbClr val="00B050"/>
              </a:solidFill>
            </a:endParaRPr>
          </a:p>
          <a:p>
            <a:pPr marL="0" lvl="0" indent="0" algn="l" rtl="0">
              <a:spcBef>
                <a:spcPts val="0"/>
              </a:spcBef>
              <a:spcAft>
                <a:spcPts val="0"/>
              </a:spcAft>
              <a:buNone/>
            </a:pPr>
            <a:endParaRPr/>
          </a:p>
        </p:txBody>
      </p:sp>
      <p:sp>
        <p:nvSpPr>
          <p:cNvPr id="614" name="Google Shape;614;p29"/>
          <p:cNvSpPr txBox="1"/>
          <p:nvPr/>
        </p:nvSpPr>
        <p:spPr>
          <a:xfrm>
            <a:off x="606187" y="2209491"/>
            <a:ext cx="2127300" cy="5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rebuchet MS"/>
                <a:ea typeface="Trebuchet MS"/>
                <a:cs typeface="Trebuchet MS"/>
                <a:sym typeface="Trebuchet MS"/>
              </a:rPr>
              <a:t>Thomas de Mareuil</a:t>
            </a:r>
            <a:endParaRPr sz="1000" b="1">
              <a:latin typeface="Trebuchet MS"/>
              <a:ea typeface="Trebuchet MS"/>
              <a:cs typeface="Trebuchet MS"/>
              <a:sym typeface="Trebuchet MS"/>
            </a:endParaRPr>
          </a:p>
          <a:p>
            <a:pPr marL="0" lvl="0" indent="0" algn="ctr" rtl="0">
              <a:spcBef>
                <a:spcPts val="0"/>
              </a:spcBef>
              <a:spcAft>
                <a:spcPts val="0"/>
              </a:spcAft>
              <a:buNone/>
            </a:pPr>
            <a:r>
              <a:rPr lang="en-GB" sz="1000">
                <a:solidFill>
                  <a:srgbClr val="666666"/>
                </a:solidFill>
                <a:latin typeface="Trebuchet MS"/>
                <a:ea typeface="Trebuchet MS"/>
                <a:cs typeface="Trebuchet MS"/>
                <a:sym typeface="Trebuchet MS"/>
              </a:rPr>
              <a:t>Data Scientist Consultant</a:t>
            </a:r>
            <a:endParaRPr sz="1000">
              <a:solidFill>
                <a:srgbClr val="666666"/>
              </a:solidFill>
              <a:latin typeface="Trebuchet MS"/>
              <a:ea typeface="Trebuchet MS"/>
              <a:cs typeface="Trebuchet MS"/>
              <a:sym typeface="Trebuchet MS"/>
            </a:endParaRPr>
          </a:p>
          <a:p>
            <a:pPr marL="0" lvl="0" indent="0" algn="ctr" rtl="0">
              <a:spcBef>
                <a:spcPts val="0"/>
              </a:spcBef>
              <a:spcAft>
                <a:spcPts val="0"/>
              </a:spcAft>
              <a:buNone/>
            </a:pPr>
            <a:r>
              <a:rPr lang="en-GB" sz="1000">
                <a:solidFill>
                  <a:srgbClr val="666666"/>
                </a:solidFill>
                <a:latin typeface="Trebuchet MS"/>
                <a:ea typeface="Trebuchet MS"/>
                <a:cs typeface="Trebuchet MS"/>
                <a:sym typeface="Trebuchet MS"/>
              </a:rPr>
              <a:t>Computer Vision Expert</a:t>
            </a:r>
            <a:r>
              <a:rPr lang="en-GB" sz="1000">
                <a:latin typeface="Trebuchet MS"/>
                <a:ea typeface="Trebuchet MS"/>
                <a:cs typeface="Trebuchet MS"/>
                <a:sym typeface="Trebuchet MS"/>
              </a:rPr>
              <a:t> </a:t>
            </a:r>
            <a:endParaRPr sz="1000">
              <a:latin typeface="Trebuchet MS"/>
              <a:ea typeface="Trebuchet MS"/>
              <a:cs typeface="Trebuchet MS"/>
              <a:sym typeface="Trebuchet MS"/>
            </a:endParaRPr>
          </a:p>
        </p:txBody>
      </p:sp>
      <p:sp>
        <p:nvSpPr>
          <p:cNvPr id="615" name="Google Shape;615;p29"/>
          <p:cNvSpPr txBox="1"/>
          <p:nvPr/>
        </p:nvSpPr>
        <p:spPr>
          <a:xfrm>
            <a:off x="3400825" y="2245949"/>
            <a:ext cx="21273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rebuchet MS"/>
                <a:ea typeface="Trebuchet MS"/>
                <a:cs typeface="Trebuchet MS"/>
                <a:sym typeface="Trebuchet MS"/>
              </a:rPr>
              <a:t>Arthur Ducasse</a:t>
            </a:r>
            <a:endParaRPr sz="1000" b="1">
              <a:latin typeface="Trebuchet MS"/>
              <a:ea typeface="Trebuchet MS"/>
              <a:cs typeface="Trebuchet MS"/>
              <a:sym typeface="Trebuchet MS"/>
            </a:endParaRPr>
          </a:p>
          <a:p>
            <a:pPr marL="0" lvl="0" indent="0" algn="ctr" rtl="0">
              <a:spcBef>
                <a:spcPts val="0"/>
              </a:spcBef>
              <a:spcAft>
                <a:spcPts val="0"/>
              </a:spcAft>
              <a:buNone/>
            </a:pPr>
            <a:r>
              <a:rPr lang="en-GB" sz="1000">
                <a:solidFill>
                  <a:srgbClr val="666666"/>
                </a:solidFill>
                <a:latin typeface="Trebuchet MS"/>
                <a:ea typeface="Trebuchet MS"/>
                <a:cs typeface="Trebuchet MS"/>
                <a:sym typeface="Trebuchet MS"/>
              </a:rPr>
              <a:t>Senior Strategy Consultant</a:t>
            </a:r>
            <a:endParaRPr sz="1000">
              <a:solidFill>
                <a:srgbClr val="666666"/>
              </a:solidFill>
              <a:latin typeface="Trebuchet MS"/>
              <a:ea typeface="Trebuchet MS"/>
              <a:cs typeface="Trebuchet MS"/>
              <a:sym typeface="Trebuchet MS"/>
            </a:endParaRPr>
          </a:p>
        </p:txBody>
      </p:sp>
      <p:sp>
        <p:nvSpPr>
          <p:cNvPr id="616" name="Google Shape;616;p29"/>
          <p:cNvSpPr txBox="1"/>
          <p:nvPr/>
        </p:nvSpPr>
        <p:spPr>
          <a:xfrm>
            <a:off x="6283178" y="2209499"/>
            <a:ext cx="2127300" cy="5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rebuchet MS"/>
                <a:ea typeface="Trebuchet MS"/>
                <a:cs typeface="Trebuchet MS"/>
                <a:sym typeface="Trebuchet MS"/>
              </a:rPr>
              <a:t>Paul-Emile Dugnat</a:t>
            </a:r>
            <a:endParaRPr sz="1000" b="1">
              <a:latin typeface="Trebuchet MS"/>
              <a:ea typeface="Trebuchet MS"/>
              <a:cs typeface="Trebuchet MS"/>
              <a:sym typeface="Trebuchet MS"/>
            </a:endParaRPr>
          </a:p>
          <a:p>
            <a:pPr marL="0" lvl="0" indent="0" algn="ctr" rtl="0">
              <a:spcBef>
                <a:spcPts val="0"/>
              </a:spcBef>
              <a:spcAft>
                <a:spcPts val="0"/>
              </a:spcAft>
              <a:buNone/>
            </a:pPr>
            <a:r>
              <a:rPr lang="en-GB" sz="1000">
                <a:solidFill>
                  <a:srgbClr val="666666"/>
                </a:solidFill>
                <a:latin typeface="Trebuchet MS"/>
                <a:ea typeface="Trebuchet MS"/>
                <a:cs typeface="Trebuchet MS"/>
                <a:sym typeface="Trebuchet MS"/>
              </a:rPr>
              <a:t>Data Scientist Consultant</a:t>
            </a:r>
            <a:endParaRPr sz="1000">
              <a:solidFill>
                <a:srgbClr val="666666"/>
              </a:solidFill>
              <a:latin typeface="Trebuchet MS"/>
              <a:ea typeface="Trebuchet MS"/>
              <a:cs typeface="Trebuchet MS"/>
              <a:sym typeface="Trebuchet MS"/>
            </a:endParaRPr>
          </a:p>
          <a:p>
            <a:pPr marL="0" lvl="0" indent="0" algn="ctr" rtl="0">
              <a:spcBef>
                <a:spcPts val="0"/>
              </a:spcBef>
              <a:spcAft>
                <a:spcPts val="0"/>
              </a:spcAft>
              <a:buNone/>
            </a:pPr>
            <a:r>
              <a:rPr lang="en-GB" sz="1000">
                <a:solidFill>
                  <a:srgbClr val="666666"/>
                </a:solidFill>
                <a:latin typeface="Trebuchet MS"/>
                <a:ea typeface="Trebuchet MS"/>
                <a:cs typeface="Trebuchet MS"/>
                <a:sym typeface="Trebuchet MS"/>
              </a:rPr>
              <a:t>Computer Vision Expert </a:t>
            </a:r>
            <a:endParaRPr sz="1000">
              <a:solidFill>
                <a:srgbClr val="666666"/>
              </a:solidFill>
              <a:latin typeface="Trebuchet MS"/>
              <a:ea typeface="Trebuchet MS"/>
              <a:cs typeface="Trebuchet MS"/>
              <a:sym typeface="Trebuchet MS"/>
            </a:endParaRPr>
          </a:p>
        </p:txBody>
      </p:sp>
      <p:sp>
        <p:nvSpPr>
          <p:cNvPr id="617" name="Google Shape;617;p29"/>
          <p:cNvSpPr txBox="1"/>
          <p:nvPr/>
        </p:nvSpPr>
        <p:spPr>
          <a:xfrm>
            <a:off x="2113750" y="4420150"/>
            <a:ext cx="21273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rebuchet MS"/>
                <a:ea typeface="Trebuchet MS"/>
                <a:cs typeface="Trebuchet MS"/>
                <a:sym typeface="Trebuchet MS"/>
              </a:rPr>
              <a:t>Tommy Tran</a:t>
            </a:r>
            <a:endParaRPr sz="1000" b="1">
              <a:latin typeface="Trebuchet MS"/>
              <a:ea typeface="Trebuchet MS"/>
              <a:cs typeface="Trebuchet MS"/>
              <a:sym typeface="Trebuchet MS"/>
            </a:endParaRPr>
          </a:p>
          <a:p>
            <a:pPr marL="0" lvl="0" indent="0" algn="ctr" rtl="0">
              <a:spcBef>
                <a:spcPts val="0"/>
              </a:spcBef>
              <a:spcAft>
                <a:spcPts val="0"/>
              </a:spcAft>
              <a:buNone/>
            </a:pPr>
            <a:r>
              <a:rPr lang="en-GB" sz="1000">
                <a:solidFill>
                  <a:srgbClr val="666666"/>
                </a:solidFill>
                <a:latin typeface="Trebuchet MS"/>
                <a:ea typeface="Trebuchet MS"/>
                <a:cs typeface="Trebuchet MS"/>
                <a:sym typeface="Trebuchet MS"/>
              </a:rPr>
              <a:t>Deployment Strategist</a:t>
            </a:r>
            <a:endParaRPr sz="1000">
              <a:solidFill>
                <a:srgbClr val="666666"/>
              </a:solidFill>
              <a:latin typeface="Trebuchet MS"/>
              <a:ea typeface="Trebuchet MS"/>
              <a:cs typeface="Trebuchet MS"/>
              <a:sym typeface="Trebuchet MS"/>
            </a:endParaRPr>
          </a:p>
        </p:txBody>
      </p:sp>
      <p:sp>
        <p:nvSpPr>
          <p:cNvPr id="618" name="Google Shape;618;p29"/>
          <p:cNvSpPr txBox="1"/>
          <p:nvPr/>
        </p:nvSpPr>
        <p:spPr>
          <a:xfrm>
            <a:off x="4873150" y="4420151"/>
            <a:ext cx="21273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rebuchet MS"/>
                <a:ea typeface="Trebuchet MS"/>
                <a:cs typeface="Trebuchet MS"/>
                <a:sym typeface="Trebuchet MS"/>
              </a:rPr>
              <a:t>Etienne Windels</a:t>
            </a:r>
            <a:endParaRPr sz="1000" b="1">
              <a:latin typeface="Trebuchet MS"/>
              <a:ea typeface="Trebuchet MS"/>
              <a:cs typeface="Trebuchet MS"/>
              <a:sym typeface="Trebuchet MS"/>
            </a:endParaRPr>
          </a:p>
          <a:p>
            <a:pPr marL="0" lvl="0" indent="0" algn="ctr" rtl="0">
              <a:spcBef>
                <a:spcPts val="0"/>
              </a:spcBef>
              <a:spcAft>
                <a:spcPts val="0"/>
              </a:spcAft>
              <a:buNone/>
            </a:pPr>
            <a:r>
              <a:rPr lang="en-GB" sz="1000">
                <a:solidFill>
                  <a:srgbClr val="666666"/>
                </a:solidFill>
                <a:latin typeface="Trebuchet MS"/>
                <a:ea typeface="Trebuchet MS"/>
                <a:cs typeface="Trebuchet MS"/>
                <a:sym typeface="Trebuchet MS"/>
              </a:rPr>
              <a:t>Industry Expert Consultant</a:t>
            </a:r>
            <a:endParaRPr sz="1000">
              <a:solidFill>
                <a:srgbClr val="666666"/>
              </a:solidFill>
              <a:latin typeface="Trebuchet MS"/>
              <a:ea typeface="Trebuchet MS"/>
              <a:cs typeface="Trebuchet MS"/>
              <a:sym typeface="Trebuchet MS"/>
            </a:endParaRPr>
          </a:p>
        </p:txBody>
      </p:sp>
      <p:sp>
        <p:nvSpPr>
          <p:cNvPr id="619" name="Google Shape;619;p29"/>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0"/>
          <p:cNvSpPr txBox="1"/>
          <p:nvPr/>
        </p:nvSpPr>
        <p:spPr>
          <a:xfrm rot="-5400000">
            <a:off x="-482525" y="1713151"/>
            <a:ext cx="3602400" cy="11964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AEAEAE"/>
              </a:buClr>
              <a:buSzPts val="7500"/>
              <a:buFont typeface="Trebuchet MS"/>
              <a:buNone/>
            </a:pPr>
            <a:r>
              <a:rPr lang="en-GB" sz="7500" b="0" i="0" u="none" strike="noStrike" cap="none">
                <a:solidFill>
                  <a:srgbClr val="AEAEAE"/>
                </a:solidFill>
                <a:latin typeface="Trebuchet MS"/>
                <a:ea typeface="Trebuchet MS"/>
                <a:cs typeface="Trebuchet MS"/>
                <a:sym typeface="Trebuchet MS"/>
              </a:rPr>
              <a:t>AGENDA</a:t>
            </a:r>
            <a:endParaRPr sz="1400" b="0" i="0" u="none" strike="noStrike" cap="none">
              <a:solidFill>
                <a:srgbClr val="000000"/>
              </a:solidFill>
              <a:latin typeface="Arial"/>
              <a:ea typeface="Arial"/>
              <a:cs typeface="Arial"/>
              <a:sym typeface="Arial"/>
            </a:endParaRPr>
          </a:p>
        </p:txBody>
      </p:sp>
      <p:sp>
        <p:nvSpPr>
          <p:cNvPr id="625" name="Google Shape;625;p30"/>
          <p:cNvSpPr txBox="1"/>
          <p:nvPr/>
        </p:nvSpPr>
        <p:spPr>
          <a:xfrm>
            <a:off x="2452790" y="1667037"/>
            <a:ext cx="5196600" cy="1238774"/>
          </a:xfrm>
          <a:prstGeom prst="rect">
            <a:avLst/>
          </a:prstGeom>
          <a:noFill/>
          <a:ln>
            <a:noFill/>
          </a:ln>
        </p:spPr>
        <p:txBody>
          <a:bodyPr spcFirstLastPara="1" wrap="square" lIns="45700" tIns="45700" rIns="45700" bIns="45700" anchor="ctr" anchorCtr="0">
            <a:noAutofit/>
          </a:bodyPr>
          <a:lstStyle/>
          <a:p>
            <a:pPr marL="228600" marR="0" lvl="0" indent="-228600" algn="l" rtl="0">
              <a:lnSpc>
                <a:spcPct val="150000"/>
              </a:lnSpc>
              <a:spcBef>
                <a:spcPts val="0"/>
              </a:spcBef>
              <a:spcAft>
                <a:spcPts val="0"/>
              </a:spcAft>
              <a:buClr>
                <a:srgbClr val="6C6C6C"/>
              </a:buClr>
              <a:buSzPts val="2800"/>
              <a:buFont typeface="Trebuchet MS"/>
              <a:buAutoNum type="arabicPeriod"/>
            </a:pPr>
            <a:r>
              <a:rPr lang="en-GB" sz="2800" b="0" i="0" u="none" strike="noStrike" cap="none">
                <a:solidFill>
                  <a:srgbClr val="6C6C6C"/>
                </a:solidFill>
                <a:latin typeface="Trebuchet MS"/>
                <a:ea typeface="Trebuchet MS"/>
                <a:cs typeface="Trebuchet MS"/>
                <a:sym typeface="Trebuchet MS"/>
              </a:rPr>
              <a:t>Presentation</a:t>
            </a:r>
            <a:endParaRPr sz="2800" b="0" i="0" u="none" strike="noStrike" cap="none">
              <a:solidFill>
                <a:srgbClr val="6C6C6C"/>
              </a:solidFill>
              <a:latin typeface="Trebuchet MS"/>
              <a:ea typeface="Trebuchet MS"/>
              <a:cs typeface="Trebuchet MS"/>
              <a:sym typeface="Trebuchet MS"/>
            </a:endParaRPr>
          </a:p>
          <a:p>
            <a:pPr marL="228600" marR="0" lvl="0" indent="-228600" algn="l" rtl="0">
              <a:lnSpc>
                <a:spcPct val="150000"/>
              </a:lnSpc>
              <a:spcBef>
                <a:spcPts val="0"/>
              </a:spcBef>
              <a:spcAft>
                <a:spcPts val="0"/>
              </a:spcAft>
              <a:buClr>
                <a:srgbClr val="00B050"/>
              </a:buClr>
              <a:buSzPts val="2800"/>
              <a:buFont typeface="Trebuchet MS"/>
              <a:buAutoNum type="arabicPeriod"/>
            </a:pPr>
            <a:r>
              <a:rPr lang="en-GB" sz="2800" b="0" i="0" u="none" strike="noStrike" cap="none">
                <a:solidFill>
                  <a:srgbClr val="00B050"/>
                </a:solidFill>
                <a:latin typeface="Trebuchet MS"/>
                <a:ea typeface="Trebuchet MS"/>
                <a:cs typeface="Trebuchet MS"/>
                <a:sym typeface="Trebuchet MS"/>
              </a:rPr>
              <a:t>Problem </a:t>
            </a:r>
            <a:endParaRPr sz="1400" b="0" i="0" u="none" strike="noStrike" cap="none">
              <a:solidFill>
                <a:srgbClr val="00B050"/>
              </a:solidFill>
              <a:latin typeface="Arial"/>
              <a:ea typeface="Arial"/>
              <a:cs typeface="Arial"/>
              <a:sym typeface="Arial"/>
            </a:endParaRPr>
          </a:p>
          <a:p>
            <a:pPr marL="228600" marR="0" lvl="0" indent="-228600" algn="l" rtl="0">
              <a:lnSpc>
                <a:spcPct val="150000"/>
              </a:lnSpc>
              <a:spcBef>
                <a:spcPts val="0"/>
              </a:spcBef>
              <a:spcAft>
                <a:spcPts val="0"/>
              </a:spcAft>
              <a:buClr>
                <a:srgbClr val="6C6C6C"/>
              </a:buClr>
              <a:buSzPts val="2800"/>
              <a:buFont typeface="Trebuchet MS"/>
              <a:buAutoNum type="arabicPeriod"/>
            </a:pPr>
            <a:r>
              <a:rPr lang="en-GB" sz="2800" b="0" i="0" u="none" strike="noStrike" cap="none">
                <a:solidFill>
                  <a:srgbClr val="6C6C6C"/>
                </a:solidFill>
                <a:latin typeface="Trebuchet MS"/>
                <a:ea typeface="Trebuchet MS"/>
                <a:cs typeface="Trebuchet MS"/>
                <a:sym typeface="Trebuchet MS"/>
              </a:rPr>
              <a:t>Solution</a:t>
            </a:r>
            <a:endParaRPr sz="1400" b="0" i="0" u="none" strike="noStrike" cap="none">
              <a:solidFill>
                <a:srgbClr val="000000"/>
              </a:solidFill>
              <a:latin typeface="Arial"/>
              <a:ea typeface="Arial"/>
              <a:cs typeface="Arial"/>
              <a:sym typeface="Arial"/>
            </a:endParaRPr>
          </a:p>
          <a:p>
            <a:pPr marL="228600" marR="0" lvl="0" indent="-228600" algn="l" rtl="0">
              <a:lnSpc>
                <a:spcPct val="150000"/>
              </a:lnSpc>
              <a:spcBef>
                <a:spcPts val="0"/>
              </a:spcBef>
              <a:spcAft>
                <a:spcPts val="0"/>
              </a:spcAft>
              <a:buClr>
                <a:srgbClr val="6C6C6C"/>
              </a:buClr>
              <a:buSzPts val="2800"/>
              <a:buFont typeface="Trebuchet MS"/>
              <a:buAutoNum type="arabicPeriod"/>
            </a:pPr>
            <a:r>
              <a:rPr lang="en-GB" sz="2800">
                <a:solidFill>
                  <a:srgbClr val="6C6C6C"/>
                </a:solidFill>
                <a:latin typeface="Trebuchet MS"/>
                <a:ea typeface="Trebuchet MS"/>
                <a:cs typeface="Trebuchet MS"/>
                <a:sym typeface="Trebuchet MS"/>
              </a:rPr>
              <a:t>Demo</a:t>
            </a:r>
            <a:endParaRPr sz="1400" b="0" i="0" u="none" strike="noStrike" cap="none">
              <a:solidFill>
                <a:srgbClr val="000000"/>
              </a:solidFill>
              <a:latin typeface="Arial"/>
              <a:ea typeface="Arial"/>
              <a:cs typeface="Arial"/>
              <a:sym typeface="Arial"/>
            </a:endParaRPr>
          </a:p>
        </p:txBody>
      </p:sp>
      <p:sp>
        <p:nvSpPr>
          <p:cNvPr id="626" name="Google Shape;626;p30"/>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1"/>
          <p:cNvSpPr txBox="1">
            <a:spLocks noGrp="1"/>
          </p:cNvSpPr>
          <p:nvPr>
            <p:ph type="title"/>
          </p:nvPr>
        </p:nvSpPr>
        <p:spPr>
          <a:xfrm>
            <a:off x="536950" y="110700"/>
            <a:ext cx="81969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98% of construction projects face cost overruns or delays, with averages of 20-months delays and 80% cost increase</a:t>
            </a:r>
            <a:endParaRPr sz="2000">
              <a:solidFill>
                <a:srgbClr val="00B050"/>
              </a:solidFill>
            </a:endParaRPr>
          </a:p>
        </p:txBody>
      </p:sp>
      <p:pic>
        <p:nvPicPr>
          <p:cNvPr id="632" name="Google Shape;632;p31"/>
          <p:cNvPicPr preferRelativeResize="0"/>
          <p:nvPr/>
        </p:nvPicPr>
        <p:blipFill rotWithShape="1">
          <a:blip r:embed="rId3">
            <a:alphaModFix/>
          </a:blip>
          <a:srcRect t="9526"/>
          <a:stretch/>
        </p:blipFill>
        <p:spPr>
          <a:xfrm>
            <a:off x="1567625" y="1093825"/>
            <a:ext cx="5491624" cy="3661626"/>
          </a:xfrm>
          <a:prstGeom prst="rect">
            <a:avLst/>
          </a:prstGeom>
          <a:noFill/>
          <a:ln>
            <a:noFill/>
          </a:ln>
        </p:spPr>
      </p:pic>
      <p:pic>
        <p:nvPicPr>
          <p:cNvPr id="633" name="Google Shape;633;p31"/>
          <p:cNvPicPr preferRelativeResize="0"/>
          <p:nvPr/>
        </p:nvPicPr>
        <p:blipFill>
          <a:blip r:embed="rId4">
            <a:alphaModFix/>
          </a:blip>
          <a:stretch>
            <a:fillRect/>
          </a:stretch>
        </p:blipFill>
        <p:spPr>
          <a:xfrm>
            <a:off x="7163525" y="4417150"/>
            <a:ext cx="1798350" cy="338300"/>
          </a:xfrm>
          <a:prstGeom prst="rect">
            <a:avLst/>
          </a:prstGeom>
          <a:noFill/>
          <a:ln>
            <a:noFill/>
          </a:ln>
        </p:spPr>
      </p:pic>
      <p:sp>
        <p:nvSpPr>
          <p:cNvPr id="634" name="Google Shape;634;p31"/>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p32"/>
          <p:cNvPicPr preferRelativeResize="0"/>
          <p:nvPr/>
        </p:nvPicPr>
        <p:blipFill rotWithShape="1">
          <a:blip r:embed="rId3">
            <a:alphaModFix/>
          </a:blip>
          <a:srcRect t="13948"/>
          <a:stretch/>
        </p:blipFill>
        <p:spPr>
          <a:xfrm>
            <a:off x="1612125" y="959900"/>
            <a:ext cx="5324552" cy="3627175"/>
          </a:xfrm>
          <a:prstGeom prst="rect">
            <a:avLst/>
          </a:prstGeom>
          <a:noFill/>
          <a:ln>
            <a:noFill/>
          </a:ln>
        </p:spPr>
      </p:pic>
      <p:sp>
        <p:nvSpPr>
          <p:cNvPr id="640" name="Google Shape;640;p32"/>
          <p:cNvSpPr txBox="1">
            <a:spLocks noGrp="1"/>
          </p:cNvSpPr>
          <p:nvPr>
            <p:ph type="title"/>
          </p:nvPr>
        </p:nvSpPr>
        <p:spPr>
          <a:xfrm>
            <a:off x="536951" y="110700"/>
            <a:ext cx="79299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Productivity in construction remained flat since 1995, whereas it nearly doubled in manufacturing </a:t>
            </a:r>
            <a:endParaRPr sz="2000">
              <a:solidFill>
                <a:srgbClr val="00B050"/>
              </a:solidFill>
            </a:endParaRPr>
          </a:p>
        </p:txBody>
      </p:sp>
      <p:sp>
        <p:nvSpPr>
          <p:cNvPr id="641" name="Google Shape;641;p32"/>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p:nvPr/>
        </p:nvSpPr>
        <p:spPr>
          <a:xfrm>
            <a:off x="862850" y="732875"/>
            <a:ext cx="3788400" cy="2362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666666"/>
              </a:buClr>
              <a:buSzPts val="1400"/>
              <a:buFont typeface="Trebuchet MS"/>
              <a:buChar char="●"/>
            </a:pPr>
            <a:r>
              <a:rPr lang="en-GB" b="1">
                <a:solidFill>
                  <a:srgbClr val="666666"/>
                </a:solidFill>
                <a:latin typeface="Trebuchet MS"/>
                <a:ea typeface="Trebuchet MS"/>
                <a:cs typeface="Trebuchet MS"/>
                <a:sym typeface="Trebuchet MS"/>
              </a:rPr>
              <a:t>Missed connections</a:t>
            </a:r>
            <a:endParaRPr b="1">
              <a:solidFill>
                <a:srgbClr val="666666"/>
              </a:solidFill>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b="1">
              <a:solidFill>
                <a:srgbClr val="666666"/>
              </a:solidFill>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b="1">
              <a:solidFill>
                <a:srgbClr val="666666"/>
              </a:solidFill>
              <a:latin typeface="Trebuchet MS"/>
              <a:ea typeface="Trebuchet MS"/>
              <a:cs typeface="Trebuchet MS"/>
              <a:sym typeface="Trebuchet MS"/>
            </a:endParaRPr>
          </a:p>
          <a:p>
            <a:pPr marL="457200" marR="0" lvl="0" indent="-317500" algn="l" rtl="0">
              <a:lnSpc>
                <a:spcPct val="100000"/>
              </a:lnSpc>
              <a:spcBef>
                <a:spcPts val="0"/>
              </a:spcBef>
              <a:spcAft>
                <a:spcPts val="0"/>
              </a:spcAft>
              <a:buClr>
                <a:srgbClr val="666666"/>
              </a:buClr>
              <a:buSzPts val="1400"/>
              <a:buFont typeface="Trebuchet MS"/>
              <a:buChar char="●"/>
            </a:pPr>
            <a:r>
              <a:rPr lang="en-GB" b="1">
                <a:solidFill>
                  <a:srgbClr val="666666"/>
                </a:solidFill>
                <a:latin typeface="Trebuchet MS"/>
                <a:ea typeface="Trebuchet MS"/>
                <a:cs typeface="Trebuchet MS"/>
                <a:sym typeface="Trebuchet MS"/>
              </a:rPr>
              <a:t>Inadequate communication and data/information flows</a:t>
            </a:r>
            <a:endParaRPr b="1">
              <a:solidFill>
                <a:srgbClr val="666666"/>
              </a:solidFill>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b="1">
              <a:solidFill>
                <a:srgbClr val="666666"/>
              </a:solidFill>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b="1">
              <a:solidFill>
                <a:srgbClr val="666666"/>
              </a:solidFill>
              <a:latin typeface="Trebuchet MS"/>
              <a:ea typeface="Trebuchet MS"/>
              <a:cs typeface="Trebuchet MS"/>
              <a:sym typeface="Trebuchet MS"/>
            </a:endParaRPr>
          </a:p>
          <a:p>
            <a:pPr marL="457200" marR="0" lvl="0" indent="-317500" algn="l" rtl="0">
              <a:lnSpc>
                <a:spcPct val="100000"/>
              </a:lnSpc>
              <a:spcBef>
                <a:spcPts val="0"/>
              </a:spcBef>
              <a:spcAft>
                <a:spcPts val="0"/>
              </a:spcAft>
              <a:buClr>
                <a:srgbClr val="666666"/>
              </a:buClr>
              <a:buSzPts val="1400"/>
              <a:buFont typeface="Trebuchet MS"/>
              <a:buChar char="●"/>
            </a:pPr>
            <a:r>
              <a:rPr lang="en-GB" b="1">
                <a:solidFill>
                  <a:srgbClr val="666666"/>
                </a:solidFill>
                <a:latin typeface="Trebuchet MS"/>
                <a:ea typeface="Trebuchet MS"/>
                <a:cs typeface="Trebuchet MS"/>
                <a:sym typeface="Trebuchet MS"/>
              </a:rPr>
              <a:t>Flawed performance management</a:t>
            </a:r>
            <a:endParaRPr b="1">
              <a:solidFill>
                <a:srgbClr val="666666"/>
              </a:solidFill>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b="1">
              <a:solidFill>
                <a:srgbClr val="666666"/>
              </a:solidFill>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b="1">
              <a:solidFill>
                <a:srgbClr val="666666"/>
              </a:solidFill>
              <a:latin typeface="Trebuchet MS"/>
              <a:ea typeface="Trebuchet MS"/>
              <a:cs typeface="Trebuchet MS"/>
              <a:sym typeface="Trebuchet MS"/>
            </a:endParaRPr>
          </a:p>
          <a:p>
            <a:pPr marL="457200" marR="0" lvl="0" indent="-317500" algn="l" rtl="0">
              <a:lnSpc>
                <a:spcPct val="100000"/>
              </a:lnSpc>
              <a:spcBef>
                <a:spcPts val="0"/>
              </a:spcBef>
              <a:spcAft>
                <a:spcPts val="0"/>
              </a:spcAft>
              <a:buClr>
                <a:srgbClr val="666666"/>
              </a:buClr>
              <a:buSzPts val="1400"/>
              <a:buFont typeface="Trebuchet MS"/>
              <a:buChar char="●"/>
            </a:pPr>
            <a:r>
              <a:rPr lang="en-GB" b="1">
                <a:solidFill>
                  <a:srgbClr val="666666"/>
                </a:solidFill>
                <a:latin typeface="Trebuchet MS"/>
                <a:ea typeface="Trebuchet MS"/>
                <a:cs typeface="Trebuchet MS"/>
                <a:sym typeface="Trebuchet MS"/>
              </a:rPr>
              <a:t>Poor short-term planning</a:t>
            </a:r>
            <a:endParaRPr b="1">
              <a:solidFill>
                <a:srgbClr val="666666"/>
              </a:solidFill>
              <a:latin typeface="Trebuchet MS"/>
              <a:ea typeface="Trebuchet MS"/>
              <a:cs typeface="Trebuchet MS"/>
              <a:sym typeface="Trebuchet MS"/>
            </a:endParaRPr>
          </a:p>
        </p:txBody>
      </p:sp>
      <p:sp>
        <p:nvSpPr>
          <p:cNvPr id="647" name="Google Shape;647;p33"/>
          <p:cNvSpPr txBox="1">
            <a:spLocks noGrp="1"/>
          </p:cNvSpPr>
          <p:nvPr>
            <p:ph type="title"/>
          </p:nvPr>
        </p:nvSpPr>
        <p:spPr>
          <a:xfrm>
            <a:off x="536951" y="110700"/>
            <a:ext cx="79299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4 key factors of poor productivity that we are addressing</a:t>
            </a:r>
            <a:endParaRPr sz="2000">
              <a:solidFill>
                <a:srgbClr val="00B050"/>
              </a:solidFill>
            </a:endParaRPr>
          </a:p>
        </p:txBody>
      </p:sp>
      <p:pic>
        <p:nvPicPr>
          <p:cNvPr id="648" name="Google Shape;648;p33"/>
          <p:cNvPicPr preferRelativeResize="0"/>
          <p:nvPr/>
        </p:nvPicPr>
        <p:blipFill>
          <a:blip r:embed="rId3">
            <a:alphaModFix/>
          </a:blip>
          <a:stretch>
            <a:fillRect/>
          </a:stretch>
        </p:blipFill>
        <p:spPr>
          <a:xfrm>
            <a:off x="6529437" y="623700"/>
            <a:ext cx="2669025" cy="664293"/>
          </a:xfrm>
          <a:prstGeom prst="rect">
            <a:avLst/>
          </a:prstGeom>
          <a:noFill/>
          <a:ln>
            <a:noFill/>
          </a:ln>
        </p:spPr>
      </p:pic>
      <p:pic>
        <p:nvPicPr>
          <p:cNvPr id="649" name="Google Shape;649;p33"/>
          <p:cNvPicPr preferRelativeResize="0"/>
          <p:nvPr/>
        </p:nvPicPr>
        <p:blipFill>
          <a:blip r:embed="rId4">
            <a:alphaModFix/>
          </a:blip>
          <a:stretch>
            <a:fillRect/>
          </a:stretch>
        </p:blipFill>
        <p:spPr>
          <a:xfrm>
            <a:off x="5028325" y="3135475"/>
            <a:ext cx="2228234" cy="1671176"/>
          </a:xfrm>
          <a:prstGeom prst="rect">
            <a:avLst/>
          </a:prstGeom>
          <a:noFill/>
          <a:ln>
            <a:noFill/>
          </a:ln>
        </p:spPr>
      </p:pic>
      <p:sp>
        <p:nvSpPr>
          <p:cNvPr id="650" name="Google Shape;650;p33"/>
          <p:cNvSpPr/>
          <p:nvPr/>
        </p:nvSpPr>
        <p:spPr>
          <a:xfrm>
            <a:off x="5146950" y="3460775"/>
            <a:ext cx="854400" cy="388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6287525" y="3909500"/>
            <a:ext cx="854400" cy="388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5184538" y="3163025"/>
            <a:ext cx="1915800" cy="23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748150" y="3771413"/>
            <a:ext cx="504900" cy="5517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1399700" y="3609800"/>
            <a:ext cx="3588000" cy="941700"/>
          </a:xfrm>
          <a:prstGeom prst="rect">
            <a:avLst/>
          </a:prstGeom>
          <a:noFill/>
          <a:ln w="9525" cap="flat" cmpd="sng">
            <a:solidFill>
              <a:srgbClr val="5099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txBox="1"/>
          <p:nvPr/>
        </p:nvSpPr>
        <p:spPr>
          <a:xfrm>
            <a:off x="1452100" y="3656150"/>
            <a:ext cx="3477300" cy="7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666666"/>
                </a:solidFill>
                <a:latin typeface="Trebuchet MS"/>
                <a:ea typeface="Trebuchet MS"/>
                <a:cs typeface="Trebuchet MS"/>
                <a:sym typeface="Trebuchet MS"/>
              </a:rPr>
              <a:t>Need for </a:t>
            </a:r>
            <a:r>
              <a:rPr lang="en-GB" b="1" u="sng">
                <a:solidFill>
                  <a:srgbClr val="666666"/>
                </a:solidFill>
                <a:latin typeface="Trebuchet MS"/>
                <a:ea typeface="Trebuchet MS"/>
                <a:cs typeface="Trebuchet MS"/>
                <a:sym typeface="Trebuchet MS"/>
              </a:rPr>
              <a:t>insightful metrics</a:t>
            </a:r>
            <a:r>
              <a:rPr lang="en-GB" b="1">
                <a:solidFill>
                  <a:srgbClr val="666666"/>
                </a:solidFill>
                <a:latin typeface="Trebuchet MS"/>
                <a:ea typeface="Trebuchet MS"/>
                <a:cs typeface="Trebuchet MS"/>
                <a:sym typeface="Trebuchet MS"/>
              </a:rPr>
              <a:t> to drive decision-making and to design </a:t>
            </a:r>
            <a:r>
              <a:rPr lang="en-GB" b="1" u="sng">
                <a:solidFill>
                  <a:srgbClr val="666666"/>
                </a:solidFill>
                <a:latin typeface="Trebuchet MS"/>
                <a:ea typeface="Trebuchet MS"/>
                <a:cs typeface="Trebuchet MS"/>
                <a:sym typeface="Trebuchet MS"/>
              </a:rPr>
              <a:t>adapted strategies</a:t>
            </a:r>
            <a:r>
              <a:rPr lang="en-GB" b="1">
                <a:solidFill>
                  <a:srgbClr val="666666"/>
                </a:solidFill>
                <a:latin typeface="Trebuchet MS"/>
                <a:ea typeface="Trebuchet MS"/>
                <a:cs typeface="Trebuchet MS"/>
                <a:sym typeface="Trebuchet MS"/>
              </a:rPr>
              <a:t> for each construction site</a:t>
            </a:r>
            <a:endParaRPr b="1">
              <a:solidFill>
                <a:srgbClr val="666666"/>
              </a:solidFill>
              <a:latin typeface="Trebuchet MS"/>
              <a:ea typeface="Trebuchet MS"/>
              <a:cs typeface="Trebuchet MS"/>
              <a:sym typeface="Trebuchet MS"/>
            </a:endParaRPr>
          </a:p>
        </p:txBody>
      </p:sp>
      <p:sp>
        <p:nvSpPr>
          <p:cNvPr id="656" name="Google Shape;656;p33"/>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8</a:t>
            </a:fld>
            <a:endParaRPr/>
          </a:p>
        </p:txBody>
      </p:sp>
      <p:pic>
        <p:nvPicPr>
          <p:cNvPr id="657" name="Google Shape;657;p33"/>
          <p:cNvPicPr preferRelativeResize="0"/>
          <p:nvPr/>
        </p:nvPicPr>
        <p:blipFill>
          <a:blip r:embed="rId5">
            <a:alphaModFix/>
          </a:blip>
          <a:stretch>
            <a:fillRect/>
          </a:stretch>
        </p:blipFill>
        <p:spPr>
          <a:xfrm>
            <a:off x="6818875" y="2051473"/>
            <a:ext cx="2427425" cy="1213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4"/>
          <p:cNvSpPr txBox="1"/>
          <p:nvPr/>
        </p:nvSpPr>
        <p:spPr>
          <a:xfrm>
            <a:off x="2024550" y="732875"/>
            <a:ext cx="7079700" cy="1222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b="1">
                <a:solidFill>
                  <a:srgbClr val="00B050"/>
                </a:solidFill>
                <a:latin typeface="Trebuchet MS"/>
                <a:ea typeface="Trebuchet MS"/>
                <a:cs typeface="Trebuchet MS"/>
                <a:sym typeface="Trebuchet MS"/>
              </a:rPr>
              <a:t>AI can track live: </a:t>
            </a:r>
            <a:endParaRPr b="1">
              <a:solidFill>
                <a:srgbClr val="666666"/>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Workers activity on-site</a:t>
            </a:r>
            <a:endParaRPr>
              <a:solidFill>
                <a:srgbClr val="666666"/>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Tasks assignation to workers </a:t>
            </a:r>
            <a:endParaRPr>
              <a:solidFill>
                <a:srgbClr val="666666"/>
              </a:solidFill>
              <a:latin typeface="Trebuchet MS"/>
              <a:ea typeface="Trebuchet MS"/>
              <a:cs typeface="Trebuchet MS"/>
              <a:sym typeface="Trebuchet MS"/>
            </a:endParaRPr>
          </a:p>
          <a:p>
            <a:pPr marL="914400" lvl="1" indent="-317500" algn="l" rtl="0">
              <a:lnSpc>
                <a:spcPct val="115000"/>
              </a:lnSpc>
              <a:spcBef>
                <a:spcPts val="0"/>
              </a:spcBef>
              <a:spcAft>
                <a:spcPts val="0"/>
              </a:spcAft>
              <a:buClr>
                <a:srgbClr val="666666"/>
              </a:buClr>
              <a:buSzPts val="1400"/>
              <a:buFont typeface="Trebuchet MS"/>
              <a:buChar char="●"/>
            </a:pPr>
            <a:r>
              <a:rPr lang="en-GB">
                <a:solidFill>
                  <a:srgbClr val="666666"/>
                </a:solidFill>
                <a:latin typeface="Trebuchet MS"/>
                <a:ea typeface="Trebuchet MS"/>
                <a:cs typeface="Trebuchet MS"/>
                <a:sym typeface="Trebuchet MS"/>
              </a:rPr>
              <a:t>Tasks progress </a:t>
            </a:r>
            <a:endParaRPr>
              <a:solidFill>
                <a:srgbClr val="666666"/>
              </a:solidFill>
              <a:latin typeface="Trebuchet MS"/>
              <a:ea typeface="Trebuchet MS"/>
              <a:cs typeface="Trebuchet MS"/>
              <a:sym typeface="Trebuchet MS"/>
            </a:endParaRPr>
          </a:p>
          <a:p>
            <a:pPr marL="45720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a:p>
            <a:pPr marL="91440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a:p>
            <a:pPr marL="914400" marR="0" lvl="0" indent="0" algn="l" rtl="0">
              <a:lnSpc>
                <a:spcPct val="115000"/>
              </a:lnSpc>
              <a:spcBef>
                <a:spcPts val="0"/>
              </a:spcBef>
              <a:spcAft>
                <a:spcPts val="0"/>
              </a:spcAft>
              <a:buNone/>
            </a:pPr>
            <a:endParaRPr b="1">
              <a:solidFill>
                <a:srgbClr val="666666"/>
              </a:solidFill>
              <a:latin typeface="Trebuchet MS"/>
              <a:ea typeface="Trebuchet MS"/>
              <a:cs typeface="Trebuchet MS"/>
              <a:sym typeface="Trebuchet MS"/>
            </a:endParaRPr>
          </a:p>
        </p:txBody>
      </p:sp>
      <p:sp>
        <p:nvSpPr>
          <p:cNvPr id="663" name="Google Shape;663;p34"/>
          <p:cNvSpPr/>
          <p:nvPr/>
        </p:nvSpPr>
        <p:spPr>
          <a:xfrm>
            <a:off x="2024550" y="1816820"/>
            <a:ext cx="1915800" cy="23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txBox="1">
            <a:spLocks noGrp="1"/>
          </p:cNvSpPr>
          <p:nvPr>
            <p:ph type="sldNum" idx="12"/>
          </p:nvPr>
        </p:nvSpPr>
        <p:spPr>
          <a:xfrm>
            <a:off x="8792012" y="4955126"/>
            <a:ext cx="210600" cy="163800"/>
          </a:xfrm>
          <a:prstGeom prst="rect">
            <a:avLst/>
          </a:prstGeom>
        </p:spPr>
        <p:txBody>
          <a:bodyPr spcFirstLastPara="1" wrap="square" lIns="45700" tIns="45700" rIns="45700" bIns="45700" anchor="ctr" anchorCtr="0">
            <a:noAutofit/>
          </a:bodyPr>
          <a:lstStyle/>
          <a:p>
            <a:pPr marL="0" lvl="0" indent="0" algn="r" rtl="0">
              <a:spcBef>
                <a:spcPts val="0"/>
              </a:spcBef>
              <a:spcAft>
                <a:spcPts val="0"/>
              </a:spcAft>
              <a:buClr>
                <a:srgbClr val="4D4D4D"/>
              </a:buClr>
              <a:buSzPts val="800"/>
              <a:buFont typeface="Trebuchet MS"/>
              <a:buNone/>
            </a:pPr>
            <a:fld id="{00000000-1234-1234-1234-123412341234}" type="slidenum">
              <a:rPr lang="en-GB"/>
              <a:t>9</a:t>
            </a:fld>
            <a:endParaRPr/>
          </a:p>
        </p:txBody>
      </p:sp>
      <p:sp>
        <p:nvSpPr>
          <p:cNvPr id="665" name="Google Shape;665;p34"/>
          <p:cNvSpPr txBox="1">
            <a:spLocks noGrp="1"/>
          </p:cNvSpPr>
          <p:nvPr>
            <p:ph type="title"/>
          </p:nvPr>
        </p:nvSpPr>
        <p:spPr>
          <a:xfrm>
            <a:off x="536951" y="110700"/>
            <a:ext cx="7929900" cy="5130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C6C6C"/>
              </a:buClr>
              <a:buSzPts val="1800"/>
              <a:buFont typeface="Trebuchet MS"/>
              <a:buNone/>
            </a:pPr>
            <a:r>
              <a:rPr lang="en-GB" sz="2000">
                <a:solidFill>
                  <a:srgbClr val="00B050"/>
                </a:solidFill>
              </a:rPr>
              <a:t>How to increase productivity on construction sites?</a:t>
            </a:r>
            <a:endParaRPr sz="2000">
              <a:solidFill>
                <a:srgbClr val="00B050"/>
              </a:solidFill>
            </a:endParaRPr>
          </a:p>
        </p:txBody>
      </p:sp>
      <p:pic>
        <p:nvPicPr>
          <p:cNvPr id="666" name="Google Shape;666;p34"/>
          <p:cNvPicPr preferRelativeResize="0"/>
          <p:nvPr/>
        </p:nvPicPr>
        <p:blipFill rotWithShape="1">
          <a:blip r:embed="rId3">
            <a:alphaModFix/>
          </a:blip>
          <a:srcRect r="-745" b="13614"/>
          <a:stretch/>
        </p:blipFill>
        <p:spPr>
          <a:xfrm>
            <a:off x="1063637" y="870796"/>
            <a:ext cx="893361" cy="94986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eleven V2.4">
  <a:themeElements>
    <a:clrScheme name="Thème eleven V2.4">
      <a:dk1>
        <a:srgbClr val="6C6C6C"/>
      </a:dk1>
      <a:lt1>
        <a:srgbClr val="FFFFFF"/>
      </a:lt1>
      <a:dk2>
        <a:srgbClr val="A7A7A7"/>
      </a:dk2>
      <a:lt2>
        <a:srgbClr val="535353"/>
      </a:lt2>
      <a:accent1>
        <a:srgbClr val="00A3E2"/>
      </a:accent1>
      <a:accent2>
        <a:srgbClr val="ADD9FD"/>
      </a:accent2>
      <a:accent3>
        <a:srgbClr val="FB436A"/>
      </a:accent3>
      <a:accent4>
        <a:srgbClr val="E38C35"/>
      </a:accent4>
      <a:accent5>
        <a:srgbClr val="FFF58C"/>
      </a:accent5>
      <a:accent6>
        <a:srgbClr val="831B2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2045</Words>
  <Application>Microsoft Macintosh PowerPoint</Application>
  <PresentationFormat>Affichage à l'écran (16:9)</PresentationFormat>
  <Paragraphs>334</Paragraphs>
  <Slides>29</Slides>
  <Notes>29</Notes>
  <HiddenSlides>0</HiddenSlides>
  <MMClips>0</MMClips>
  <ScaleCrop>false</ScaleCrop>
  <HeadingPairs>
    <vt:vector size="6" baseType="variant">
      <vt:variant>
        <vt:lpstr>Polices utilisées</vt:lpstr>
      </vt:variant>
      <vt:variant>
        <vt:i4>2</vt:i4>
      </vt:variant>
      <vt:variant>
        <vt:lpstr>Thème</vt:lpstr>
      </vt:variant>
      <vt:variant>
        <vt:i4>2</vt:i4>
      </vt:variant>
      <vt:variant>
        <vt:lpstr>Titres des diapositives</vt:lpstr>
      </vt:variant>
      <vt:variant>
        <vt:i4>29</vt:i4>
      </vt:variant>
    </vt:vector>
  </HeadingPairs>
  <TitlesOfParts>
    <vt:vector size="33" baseType="lpstr">
      <vt:lpstr>Arial</vt:lpstr>
      <vt:lpstr>Trebuchet MS</vt:lpstr>
      <vt:lpstr>Simple Light</vt:lpstr>
      <vt:lpstr>Thème eleven V2.4</vt:lpstr>
      <vt:lpstr>Présentation PowerPoint</vt:lpstr>
      <vt:lpstr>Présentation PowerPoint</vt:lpstr>
      <vt:lpstr>Présentation PowerPoint</vt:lpstr>
      <vt:lpstr>Our team of business and technical professionals to address your project </vt:lpstr>
      <vt:lpstr>Présentation PowerPoint</vt:lpstr>
      <vt:lpstr>98% of construction projects face cost overruns or delays, with averages of 20-months delays and 80% cost increase</vt:lpstr>
      <vt:lpstr>Productivity in construction remained flat since 1995, whereas it nearly doubled in manufacturing </vt:lpstr>
      <vt:lpstr>4 key factors of poor productivity that we are addressing</vt:lpstr>
      <vt:lpstr>How to increase productivity on construction sites?</vt:lpstr>
      <vt:lpstr>How to increase productivity on construction sites?</vt:lpstr>
      <vt:lpstr>How to increase productivity on construction sites?</vt:lpstr>
      <vt:lpstr>Présentation PowerPoint</vt:lpstr>
      <vt:lpstr>Chronsite: improving productivity on construction site with AI </vt:lpstr>
      <vt:lpstr>An automatic monitoring solution based on deep learning and computer vision techniques</vt:lpstr>
      <vt:lpstr>Leveraging under-used construction site video- surveillance data to automate analysis</vt:lpstr>
      <vt:lpstr>Implementing a state-of-the-art object detection model via transfer learning   </vt:lpstr>
      <vt:lpstr>Performing state-of-the-art image segmentation based on the latest deep learning research  </vt:lpstr>
      <vt:lpstr>Post-processing of masks allows to improve image segmentation performance   </vt:lpstr>
      <vt:lpstr>Monitoring construction site movements to draw insights in real-time</vt:lpstr>
      <vt:lpstr>Short-term monitoring of construction site</vt:lpstr>
      <vt:lpstr>Reporting</vt:lpstr>
      <vt:lpstr>Reporting</vt:lpstr>
      <vt:lpstr>Reporting</vt:lpstr>
      <vt:lpstr>Présentation PowerPoint</vt:lpstr>
      <vt:lpstr>Let’s talk to the model ! Presenting a simple app interface...</vt:lpstr>
      <vt:lpstr>...which could be improved into a smooth end-user platform </vt:lpstr>
      <vt:lpstr>Next steps: Improving our solution to best fit your business needs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Arthur DUCASSE X2017</cp:lastModifiedBy>
  <cp:revision>1</cp:revision>
  <dcterms:modified xsi:type="dcterms:W3CDTF">2020-10-07T13:36:08Z</dcterms:modified>
</cp:coreProperties>
</file>